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15"/>
  </p:notesMasterIdLst>
  <p:sldIdLst>
    <p:sldId id="256" r:id="rId3"/>
    <p:sldId id="262" r:id="rId4"/>
    <p:sldId id="257" r:id="rId5"/>
    <p:sldId id="264" r:id="rId6"/>
    <p:sldId id="265" r:id="rId7"/>
    <p:sldId id="266" r:id="rId8"/>
    <p:sldId id="270" r:id="rId9"/>
    <p:sldId id="271" r:id="rId10"/>
    <p:sldId id="268" r:id="rId11"/>
    <p:sldId id="269" r:id="rId12"/>
    <p:sldId id="267"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Impress, Work Together" id="{B9B51309-D148-4332-87C2-07BE32FBCA3B}">
          <p14:sldIdLst>
            <p14:sldId id="262"/>
            <p14:sldId id="257"/>
            <p14:sldId id="264"/>
            <p14:sldId id="265"/>
            <p14:sldId id="266"/>
            <p14:sldId id="270"/>
            <p14:sldId id="271"/>
            <p14:sldId id="268"/>
            <p14:sldId id="269"/>
            <p14:sldId id="267"/>
          </p14:sldIdLst>
        </p14:section>
        <p14:section name="Learn More" id="{2CC34DB2-6590-42C0-AD4B-A04C6060184E}">
          <p14:sldIdLst>
            <p14:sldId id="2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CCD0"/>
    <a:srgbClr val="ED5763"/>
    <a:srgbClr val="E9E4E0"/>
    <a:srgbClr val="EDE1DF"/>
    <a:srgbClr val="ED5A65"/>
    <a:srgbClr val="F5CB55"/>
    <a:srgbClr val="5AADA5"/>
    <a:srgbClr val="E75854"/>
    <a:srgbClr val="FDCB52"/>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80" autoAdjust="0"/>
  </p:normalViewPr>
  <p:slideViewPr>
    <p:cSldViewPr snapToGrid="0">
      <p:cViewPr varScale="1">
        <p:scale>
          <a:sx n="63" d="100"/>
          <a:sy n="63" d="100"/>
        </p:scale>
        <p:origin x="72"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11/10/2014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a:t>
            </a:r>
            <a:r>
              <a:rPr lang="en-US" baseline="0" dirty="0" smtClean="0"/>
              <a:t>Slide Show mode, click the arrow to enter the PowerPoint Getting Started Center.</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185119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11/10/2014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11/10/2014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11/10/2014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11/10/2014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21858365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11/10/2014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3356555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11/10/2014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11/10/2014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11/10/2014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11/10/2014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11/10/2014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11/10/2014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11/10/2014</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jp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jpe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3.png"/><Relationship Id="rId9" Type="http://schemas.openxmlformats.org/officeDocument/2006/relationships/image" Target="../media/image54.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hyperlink" Target="http://o15.officeredir.microsoft.com/r/rlid2013GettingStartedCntrPPT?clid=1033"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gif"/><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486646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p:txBody>
          <a:bodyPr/>
          <a:lstStyle/>
          <a:p>
            <a:r>
              <a:rPr lang="en-US" dirty="0" smtClean="0"/>
              <a:t>Welcome to Markit</a:t>
            </a:r>
            <a:endParaRPr lang="en-US" dirty="0"/>
          </a:p>
        </p:txBody>
      </p:sp>
      <p:sp>
        <p:nvSpPr>
          <p:cNvPr id="3" name="Subtitle 2"/>
          <p:cNvSpPr>
            <a:spLocks noGrp="1"/>
          </p:cNvSpPr>
          <p:nvPr>
            <p:ph type="subTitle" idx="1"/>
          </p:nvPr>
        </p:nvSpPr>
        <p:spPr>
          <a:xfrm>
            <a:off x="838202" y="5110608"/>
            <a:ext cx="10515598" cy="1747391"/>
          </a:xfrm>
        </p:spPr>
        <p:txBody>
          <a:bodyPr>
            <a:normAutofit/>
          </a:bodyPr>
          <a:lstStyle/>
          <a:p>
            <a:r>
              <a:rPr lang="en-US" dirty="0" smtClean="0">
                <a:solidFill>
                  <a:schemeClr val="tx2">
                    <a:lumMod val="75000"/>
                  </a:schemeClr>
                </a:solidFill>
              </a:rPr>
              <a:t>An easy way to attendance. </a:t>
            </a:r>
          </a:p>
          <a:p>
            <a:r>
              <a:rPr lang="en-US" dirty="0" smtClean="0">
                <a:solidFill>
                  <a:schemeClr val="tx2">
                    <a:lumMod val="75000"/>
                  </a:schemeClr>
                </a:solidFill>
              </a:rPr>
              <a:t>Mark, Check, Scan or Simply search anything you want.</a:t>
            </a:r>
            <a:endParaRPr lang="en-US" dirty="0">
              <a:solidFill>
                <a:schemeClr val="tx2">
                  <a:lumMod val="75000"/>
                </a:schemeClr>
              </a:solidFill>
            </a:endParaRPr>
          </a:p>
        </p:txBody>
      </p:sp>
      <p:pic>
        <p:nvPicPr>
          <p:cNvPr id="4" name="Chapter XJ - Believe (Solid Stone Remix)-XzrWXYTjfeg">
            <a:hlinkClick r:id="" action="ppaction://media"/>
          </p:cNvPr>
          <p:cNvPicPr>
            <a:picLocks noChangeAspect="1"/>
          </p:cNvPicPr>
          <p:nvPr>
            <a:audioFile r:link="rId2"/>
            <p:extLst>
              <p:ext uri="{DAA4B4D4-6D71-4841-9C94-3DE7FCFB9230}">
                <p14:media xmlns:p14="http://schemas.microsoft.com/office/powerpoint/2010/main" r:embed="rId1">
                  <p14:fade in="3400"/>
                </p14:media>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471807738"/>
      </p:ext>
    </p:extLst>
  </p:cSld>
  <p:clrMapOvr>
    <a:masterClrMapping/>
  </p:clrMapOvr>
  <mc:AlternateContent xmlns:mc="http://schemas.openxmlformats.org/markup-compatibility/2006" xmlns:p14="http://schemas.microsoft.com/office/powerpoint/2010/main">
    <mc:Choice Requires="p14">
      <p:transition spd="slow" p14:dur="3400" advTm="4000">
        <p14:reveal/>
      </p:transition>
    </mc:Choice>
    <mc:Fallback xmlns="">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anim calcmode="lin" valueType="num">
                                      <p:cBhvr>
                                        <p:cTn id="12" dur="750" fill="hold"/>
                                        <p:tgtEl>
                                          <p:spTgt spid="5"/>
                                        </p:tgtEl>
                                        <p:attrNameLst>
                                          <p:attrName>ppt_x</p:attrName>
                                        </p:attrNameLst>
                                      </p:cBhvr>
                                      <p:tavLst>
                                        <p:tav tm="0">
                                          <p:val>
                                            <p:strVal val="#ppt_x"/>
                                          </p:val>
                                        </p:tav>
                                        <p:tav tm="100000">
                                          <p:val>
                                            <p:strVal val="#ppt_x"/>
                                          </p:val>
                                        </p:tav>
                                      </p:tavLst>
                                    </p:anim>
                                    <p:anim calcmode="lin" valueType="num">
                                      <p:cBhvr>
                                        <p:cTn id="13" dur="75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250"/>
                            </p:stCondLst>
                            <p:childTnLst>
                              <p:par>
                                <p:cTn id="19" presetID="42" presetClass="entr" presetSubtype="0"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2250"/>
                            </p:stCondLst>
                            <p:childTnLst>
                              <p:par>
                                <p:cTn id="25" presetID="42" presetClass="entr" presetSubtype="0" fill="hold" grpId="0"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anim calcmode="lin" valueType="num">
                                      <p:cBhvr>
                                        <p:cTn id="2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repeatCount="indefinite" fill="hold" display="0">
                  <p:stCondLst>
                    <p:cond delay="indefinite"/>
                  </p:stCondLst>
                  <p:endCondLst>
                    <p:cond evt="onStopAudio" delay="0">
                      <p:tgtEl>
                        <p:sldTgt/>
                      </p:tgtEl>
                    </p:cond>
                  </p:endCondLst>
                </p:cTn>
                <p:tgtEl>
                  <p:spTgt spid="4"/>
                </p:tgtEl>
              </p:cMediaNode>
            </p:audio>
          </p:childTnLst>
        </p:cTn>
      </p:par>
    </p:tnLst>
    <p:bldLst>
      <p:bldP spid="5" grpId="0" animBg="1"/>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5BD99"/>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20716" b="23283"/>
          <a:stretch/>
        </p:blipFill>
        <p:spPr>
          <a:xfrm>
            <a:off x="2667000" y="1386840"/>
            <a:ext cx="6858000" cy="384048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250" y="1736421"/>
            <a:ext cx="6667500" cy="3448050"/>
          </a:xfrm>
          <a:prstGeom prst="rect">
            <a:avLst/>
          </a:prstGeom>
        </p:spPr>
      </p:pic>
      <p:sp>
        <p:nvSpPr>
          <p:cNvPr id="2" name="Rectangle 1"/>
          <p:cNvSpPr/>
          <p:nvPr/>
        </p:nvSpPr>
        <p:spPr>
          <a:xfrm>
            <a:off x="0" y="0"/>
            <a:ext cx="12192000" cy="1332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1"/>
          <p:cNvSpPr txBox="1">
            <a:spLocks/>
          </p:cNvSpPr>
          <p:nvPr/>
        </p:nvSpPr>
        <p:spPr>
          <a:xfrm>
            <a:off x="299634" y="53148"/>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US" dirty="0" smtClean="0"/>
              <a:t>Support for more Platforms !</a:t>
            </a:r>
            <a:endParaRPr lang="en-US" dirty="0"/>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79" t="27610" r="179" b="20310"/>
          <a:stretch/>
        </p:blipFill>
        <p:spPr>
          <a:xfrm>
            <a:off x="2709006" y="4791006"/>
            <a:ext cx="5564137" cy="1639054"/>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7476" t="13385" r="35049" b="2806"/>
          <a:stretch/>
        </p:blipFill>
        <p:spPr>
          <a:xfrm>
            <a:off x="4802008" y="1959496"/>
            <a:ext cx="1744618" cy="2724797"/>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63510" t="12834" r="10967" b="2801"/>
          <a:stretch/>
        </p:blipFill>
        <p:spPr>
          <a:xfrm>
            <a:off x="4680770" y="1386841"/>
            <a:ext cx="1620607" cy="2742830"/>
          </a:xfrm>
          <a:prstGeom prst="rect">
            <a:avLst/>
          </a:prstGeom>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33297" t="8381" r="29231" b="20381"/>
          <a:stretch/>
        </p:blipFill>
        <p:spPr>
          <a:xfrm>
            <a:off x="4253730" y="4047961"/>
            <a:ext cx="2474686" cy="2714172"/>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30129" y="5013342"/>
            <a:ext cx="6331742" cy="1810776"/>
          </a:xfrm>
          <a:prstGeom prst="rect">
            <a:avLst/>
          </a:prstGeom>
        </p:spPr>
      </p:pic>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544" t="25905" r="544" b="24952"/>
          <a:stretch/>
        </p:blipFill>
        <p:spPr>
          <a:xfrm>
            <a:off x="3429000" y="4920782"/>
            <a:ext cx="5334000" cy="1872343"/>
          </a:xfrm>
          <a:prstGeom prst="rect">
            <a:avLst/>
          </a:prstGeom>
        </p:spPr>
      </p:pic>
    </p:spTree>
    <p:extLst>
      <p:ext uri="{BB962C8B-B14F-4D97-AF65-F5344CB8AC3E}">
        <p14:creationId xmlns:p14="http://schemas.microsoft.com/office/powerpoint/2010/main" val="2009273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3000">
        <p15:prstTrans prst="fallOver"/>
      </p:transition>
    </mc:Choice>
    <mc:Fallback xmlns="">
      <p:transition spd="slow" advTm="2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47" presetClass="entr" presetSubtype="0" fill="hold" nodeType="after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 presetClass="entr" presetSubtype="4" fill="hold" nodeType="afterEffect">
                                  <p:stCondLst>
                                    <p:cond delay="25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par>
                          <p:cTn id="25" fill="hold">
                            <p:stCondLst>
                              <p:cond delay="4500"/>
                            </p:stCondLst>
                            <p:childTnLst>
                              <p:par>
                                <p:cTn id="26" presetID="37" presetClass="exit" presetSubtype="0" fill="hold" nodeType="afterEffect">
                                  <p:stCondLst>
                                    <p:cond delay="1000"/>
                                  </p:stCondLst>
                                  <p:childTnLst>
                                    <p:animEffect transition="out" filter="fade">
                                      <p:cBhvr>
                                        <p:cTn id="27" dur="1000"/>
                                        <p:tgtEl>
                                          <p:spTgt spid="8"/>
                                        </p:tgtEl>
                                      </p:cBhvr>
                                    </p:animEffect>
                                    <p:anim calcmode="lin" valueType="num">
                                      <p:cBhvr>
                                        <p:cTn id="28" dur="1000"/>
                                        <p:tgtEl>
                                          <p:spTgt spid="8"/>
                                        </p:tgtEl>
                                        <p:attrNameLst>
                                          <p:attrName>ppt_x</p:attrName>
                                        </p:attrNameLst>
                                      </p:cBhvr>
                                      <p:tavLst>
                                        <p:tav tm="0">
                                          <p:val>
                                            <p:strVal val="ppt_x"/>
                                          </p:val>
                                        </p:tav>
                                        <p:tav tm="100000">
                                          <p:val>
                                            <p:strVal val="ppt_x"/>
                                          </p:val>
                                        </p:tav>
                                      </p:tavLst>
                                    </p:anim>
                                    <p:anim calcmode="lin" valueType="num">
                                      <p:cBhvr>
                                        <p:cTn id="29" dur="100" decel="100000"/>
                                        <p:tgtEl>
                                          <p:spTgt spid="8"/>
                                        </p:tgtEl>
                                        <p:attrNameLst>
                                          <p:attrName>ppt_y</p:attrName>
                                        </p:attrNameLst>
                                      </p:cBhvr>
                                      <p:tavLst>
                                        <p:tav tm="0">
                                          <p:val>
                                            <p:strVal val="ppt_y"/>
                                          </p:val>
                                        </p:tav>
                                        <p:tav tm="100000">
                                          <p:val>
                                            <p:strVal val="ppt_y-.03"/>
                                          </p:val>
                                        </p:tav>
                                      </p:tavLst>
                                    </p:anim>
                                    <p:anim calcmode="lin" valueType="num">
                                      <p:cBhvr>
                                        <p:cTn id="30" dur="900" accel="100000">
                                          <p:stCondLst>
                                            <p:cond delay="100"/>
                                          </p:stCondLst>
                                        </p:cTn>
                                        <p:tgtEl>
                                          <p:spTgt spid="8"/>
                                        </p:tgtEl>
                                        <p:attrNameLst>
                                          <p:attrName>ppt_y</p:attrName>
                                        </p:attrNameLst>
                                      </p:cBhvr>
                                      <p:tavLst>
                                        <p:tav tm="0">
                                          <p:val>
                                            <p:strVal val="ppt_y"/>
                                          </p:val>
                                        </p:tav>
                                        <p:tav tm="100000">
                                          <p:val>
                                            <p:strVal val="ppt_y+1"/>
                                          </p:val>
                                        </p:tav>
                                      </p:tavLst>
                                    </p:anim>
                                    <p:set>
                                      <p:cBhvr>
                                        <p:cTn id="31" dur="1" fill="hold">
                                          <p:stCondLst>
                                            <p:cond delay="999"/>
                                          </p:stCondLst>
                                        </p:cTn>
                                        <p:tgtEl>
                                          <p:spTgt spid="8"/>
                                        </p:tgtEl>
                                        <p:attrNameLst>
                                          <p:attrName>style.visibility</p:attrName>
                                        </p:attrNameLst>
                                      </p:cBhvr>
                                      <p:to>
                                        <p:strVal val="hidden"/>
                                      </p:to>
                                    </p:set>
                                  </p:childTnLst>
                                </p:cTn>
                              </p:par>
                            </p:childTnLst>
                          </p:cTn>
                        </p:par>
                        <p:par>
                          <p:cTn id="32" fill="hold">
                            <p:stCondLst>
                              <p:cond delay="6500"/>
                            </p:stCondLst>
                            <p:childTnLst>
                              <p:par>
                                <p:cTn id="33" presetID="2" presetClass="exit" presetSubtype="4" fill="hold" nodeType="afterEffect">
                                  <p:stCondLst>
                                    <p:cond delay="0"/>
                                  </p:stCondLst>
                                  <p:childTnLst>
                                    <p:anim calcmode="lin" valueType="num">
                                      <p:cBhvr additive="base">
                                        <p:cTn id="34" dur="500"/>
                                        <p:tgtEl>
                                          <p:spTgt spid="4"/>
                                        </p:tgtEl>
                                        <p:attrNameLst>
                                          <p:attrName>ppt_x</p:attrName>
                                        </p:attrNameLst>
                                      </p:cBhvr>
                                      <p:tavLst>
                                        <p:tav tm="0">
                                          <p:val>
                                            <p:strVal val="ppt_x"/>
                                          </p:val>
                                        </p:tav>
                                        <p:tav tm="100000">
                                          <p:val>
                                            <p:strVal val="ppt_x"/>
                                          </p:val>
                                        </p:tav>
                                      </p:tavLst>
                                    </p:anim>
                                    <p:anim calcmode="lin" valueType="num">
                                      <p:cBhvr additive="base">
                                        <p:cTn id="35" dur="500"/>
                                        <p:tgtEl>
                                          <p:spTgt spid="4"/>
                                        </p:tgtEl>
                                        <p:attrNameLst>
                                          <p:attrName>ppt_y</p:attrName>
                                        </p:attrNameLst>
                                      </p:cBhvr>
                                      <p:tavLst>
                                        <p:tav tm="0">
                                          <p:val>
                                            <p:strVal val="ppt_y"/>
                                          </p:val>
                                        </p:tav>
                                        <p:tav tm="100000">
                                          <p:val>
                                            <p:strVal val="1+ppt_h/2"/>
                                          </p:val>
                                        </p:tav>
                                      </p:tavLst>
                                    </p:anim>
                                    <p:set>
                                      <p:cBhvr>
                                        <p:cTn id="36" dur="1" fill="hold">
                                          <p:stCondLst>
                                            <p:cond delay="499"/>
                                          </p:stCondLst>
                                        </p:cTn>
                                        <p:tgtEl>
                                          <p:spTgt spid="4"/>
                                        </p:tgtEl>
                                        <p:attrNameLst>
                                          <p:attrName>style.visibility</p:attrName>
                                        </p:attrNameLst>
                                      </p:cBhvr>
                                      <p:to>
                                        <p:strVal val="hidden"/>
                                      </p:to>
                                    </p:set>
                                  </p:childTnLst>
                                </p:cTn>
                              </p:par>
                            </p:childTnLst>
                          </p:cTn>
                        </p:par>
                        <p:par>
                          <p:cTn id="37" fill="hold">
                            <p:stCondLst>
                              <p:cond delay="7000"/>
                            </p:stCondLst>
                            <p:childTnLst>
                              <p:par>
                                <p:cTn id="38" presetID="47" presetClass="entr" presetSubtype="0" fill="hold" nodeType="afterEffect">
                                  <p:stCondLst>
                                    <p:cond delay="5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8500"/>
                            </p:stCondLst>
                            <p:childTnLst>
                              <p:par>
                                <p:cTn id="44" presetID="2" presetClass="entr" presetSubtype="4" fill="hold" nodeType="afterEffect">
                                  <p:stCondLst>
                                    <p:cond delay="25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par>
                          <p:cTn id="48" fill="hold">
                            <p:stCondLst>
                              <p:cond delay="9250"/>
                            </p:stCondLst>
                            <p:childTnLst>
                              <p:par>
                                <p:cTn id="49" presetID="37" presetClass="exit" presetSubtype="0" fill="hold" nodeType="afterEffect">
                                  <p:stCondLst>
                                    <p:cond delay="1000"/>
                                  </p:stCondLst>
                                  <p:childTnLst>
                                    <p:animEffect transition="out" filter="fade">
                                      <p:cBhvr>
                                        <p:cTn id="50" dur="1000"/>
                                        <p:tgtEl>
                                          <p:spTgt spid="9"/>
                                        </p:tgtEl>
                                      </p:cBhvr>
                                    </p:animEffect>
                                    <p:anim calcmode="lin" valueType="num">
                                      <p:cBhvr>
                                        <p:cTn id="51" dur="1000"/>
                                        <p:tgtEl>
                                          <p:spTgt spid="9"/>
                                        </p:tgtEl>
                                        <p:attrNameLst>
                                          <p:attrName>ppt_x</p:attrName>
                                        </p:attrNameLst>
                                      </p:cBhvr>
                                      <p:tavLst>
                                        <p:tav tm="0">
                                          <p:val>
                                            <p:strVal val="ppt_x"/>
                                          </p:val>
                                        </p:tav>
                                        <p:tav tm="100000">
                                          <p:val>
                                            <p:strVal val="ppt_x"/>
                                          </p:val>
                                        </p:tav>
                                      </p:tavLst>
                                    </p:anim>
                                    <p:anim calcmode="lin" valueType="num">
                                      <p:cBhvr>
                                        <p:cTn id="52" dur="100" decel="100000"/>
                                        <p:tgtEl>
                                          <p:spTgt spid="9"/>
                                        </p:tgtEl>
                                        <p:attrNameLst>
                                          <p:attrName>ppt_y</p:attrName>
                                        </p:attrNameLst>
                                      </p:cBhvr>
                                      <p:tavLst>
                                        <p:tav tm="0">
                                          <p:val>
                                            <p:strVal val="ppt_y"/>
                                          </p:val>
                                        </p:tav>
                                        <p:tav tm="100000">
                                          <p:val>
                                            <p:strVal val="ppt_y-.03"/>
                                          </p:val>
                                        </p:tav>
                                      </p:tavLst>
                                    </p:anim>
                                    <p:anim calcmode="lin" valueType="num">
                                      <p:cBhvr>
                                        <p:cTn id="53" dur="900" accel="100000">
                                          <p:stCondLst>
                                            <p:cond delay="100"/>
                                          </p:stCondLst>
                                        </p:cTn>
                                        <p:tgtEl>
                                          <p:spTgt spid="9"/>
                                        </p:tgtEl>
                                        <p:attrNameLst>
                                          <p:attrName>ppt_y</p:attrName>
                                        </p:attrNameLst>
                                      </p:cBhvr>
                                      <p:tavLst>
                                        <p:tav tm="0">
                                          <p:val>
                                            <p:strVal val="ppt_y"/>
                                          </p:val>
                                        </p:tav>
                                        <p:tav tm="100000">
                                          <p:val>
                                            <p:strVal val="ppt_y+1"/>
                                          </p:val>
                                        </p:tav>
                                      </p:tavLst>
                                    </p:anim>
                                    <p:set>
                                      <p:cBhvr>
                                        <p:cTn id="54" dur="1" fill="hold">
                                          <p:stCondLst>
                                            <p:cond delay="999"/>
                                          </p:stCondLst>
                                        </p:cTn>
                                        <p:tgtEl>
                                          <p:spTgt spid="9"/>
                                        </p:tgtEl>
                                        <p:attrNameLst>
                                          <p:attrName>style.visibility</p:attrName>
                                        </p:attrNameLst>
                                      </p:cBhvr>
                                      <p:to>
                                        <p:strVal val="hidden"/>
                                      </p:to>
                                    </p:set>
                                  </p:childTnLst>
                                </p:cTn>
                              </p:par>
                            </p:childTnLst>
                          </p:cTn>
                        </p:par>
                        <p:par>
                          <p:cTn id="55" fill="hold">
                            <p:stCondLst>
                              <p:cond delay="11250"/>
                            </p:stCondLst>
                            <p:childTnLst>
                              <p:par>
                                <p:cTn id="56" presetID="2" presetClass="exit" presetSubtype="4" fill="hold" nodeType="afterEffect">
                                  <p:stCondLst>
                                    <p:cond delay="0"/>
                                  </p:stCondLst>
                                  <p:childTnLst>
                                    <p:anim calcmode="lin" valueType="num">
                                      <p:cBhvr additive="base">
                                        <p:cTn id="57" dur="500"/>
                                        <p:tgtEl>
                                          <p:spTgt spid="7"/>
                                        </p:tgtEl>
                                        <p:attrNameLst>
                                          <p:attrName>ppt_x</p:attrName>
                                        </p:attrNameLst>
                                      </p:cBhvr>
                                      <p:tavLst>
                                        <p:tav tm="0">
                                          <p:val>
                                            <p:strVal val="ppt_x"/>
                                          </p:val>
                                        </p:tav>
                                        <p:tav tm="100000">
                                          <p:val>
                                            <p:strVal val="ppt_x"/>
                                          </p:val>
                                        </p:tav>
                                      </p:tavLst>
                                    </p:anim>
                                    <p:anim calcmode="lin" valueType="num">
                                      <p:cBhvr additive="base">
                                        <p:cTn id="58" dur="500"/>
                                        <p:tgtEl>
                                          <p:spTgt spid="7"/>
                                        </p:tgtEl>
                                        <p:attrNameLst>
                                          <p:attrName>ppt_y</p:attrName>
                                        </p:attrNameLst>
                                      </p:cBhvr>
                                      <p:tavLst>
                                        <p:tav tm="0">
                                          <p:val>
                                            <p:strVal val="ppt_y"/>
                                          </p:val>
                                        </p:tav>
                                        <p:tav tm="100000">
                                          <p:val>
                                            <p:strVal val="1+ppt_h/2"/>
                                          </p:val>
                                        </p:tav>
                                      </p:tavLst>
                                    </p:anim>
                                    <p:set>
                                      <p:cBhvr>
                                        <p:cTn id="59" dur="1" fill="hold">
                                          <p:stCondLst>
                                            <p:cond delay="499"/>
                                          </p:stCondLst>
                                        </p:cTn>
                                        <p:tgtEl>
                                          <p:spTgt spid="7"/>
                                        </p:tgtEl>
                                        <p:attrNameLst>
                                          <p:attrName>style.visibility</p:attrName>
                                        </p:attrNameLst>
                                      </p:cBhvr>
                                      <p:to>
                                        <p:strVal val="hidden"/>
                                      </p:to>
                                    </p:set>
                                  </p:childTnLst>
                                </p:cTn>
                              </p:par>
                            </p:childTnLst>
                          </p:cTn>
                        </p:par>
                        <p:par>
                          <p:cTn id="60" fill="hold">
                            <p:stCondLst>
                              <p:cond delay="11750"/>
                            </p:stCondLst>
                            <p:childTnLst>
                              <p:par>
                                <p:cTn id="61" presetID="47" presetClass="entr" presetSubtype="0" fill="hold" nodeType="afterEffect">
                                  <p:stCondLst>
                                    <p:cond delay="50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childTnLst>
                          </p:cTn>
                        </p:par>
                        <p:par>
                          <p:cTn id="66" fill="hold">
                            <p:stCondLst>
                              <p:cond delay="13250"/>
                            </p:stCondLst>
                            <p:childTnLst>
                              <p:par>
                                <p:cTn id="67" presetID="2" presetClass="entr" presetSubtype="4" fill="hold" nodeType="afterEffect">
                                  <p:stCondLst>
                                    <p:cond delay="250"/>
                                  </p:stCondLst>
                                  <p:childTnLst>
                                    <p:set>
                                      <p:cBhvr>
                                        <p:cTn id="68" dur="1" fill="hold">
                                          <p:stCondLst>
                                            <p:cond delay="0"/>
                                          </p:stCondLst>
                                        </p:cTn>
                                        <p:tgtEl>
                                          <p:spTgt spid="6"/>
                                        </p:tgtEl>
                                        <p:attrNameLst>
                                          <p:attrName>style.visibility</p:attrName>
                                        </p:attrNameLst>
                                      </p:cBhvr>
                                      <p:to>
                                        <p:strVal val="visible"/>
                                      </p:to>
                                    </p:set>
                                    <p:anim calcmode="lin" valueType="num">
                                      <p:cBhvr additive="base">
                                        <p:cTn id="69" dur="500" fill="hold"/>
                                        <p:tgtEl>
                                          <p:spTgt spid="6"/>
                                        </p:tgtEl>
                                        <p:attrNameLst>
                                          <p:attrName>ppt_x</p:attrName>
                                        </p:attrNameLst>
                                      </p:cBhvr>
                                      <p:tavLst>
                                        <p:tav tm="0">
                                          <p:val>
                                            <p:strVal val="#ppt_x"/>
                                          </p:val>
                                        </p:tav>
                                        <p:tav tm="100000">
                                          <p:val>
                                            <p:strVal val="#ppt_x"/>
                                          </p:val>
                                        </p:tav>
                                      </p:tavLst>
                                    </p:anim>
                                    <p:anim calcmode="lin" valueType="num">
                                      <p:cBhvr additive="base">
                                        <p:cTn id="70" dur="500" fill="hold"/>
                                        <p:tgtEl>
                                          <p:spTgt spid="6"/>
                                        </p:tgtEl>
                                        <p:attrNameLst>
                                          <p:attrName>ppt_y</p:attrName>
                                        </p:attrNameLst>
                                      </p:cBhvr>
                                      <p:tavLst>
                                        <p:tav tm="0">
                                          <p:val>
                                            <p:strVal val="1+#ppt_h/2"/>
                                          </p:val>
                                        </p:tav>
                                        <p:tav tm="100000">
                                          <p:val>
                                            <p:strVal val="#ppt_y"/>
                                          </p:val>
                                        </p:tav>
                                      </p:tavLst>
                                    </p:anim>
                                  </p:childTnLst>
                                </p:cTn>
                              </p:par>
                            </p:childTnLst>
                          </p:cTn>
                        </p:par>
                        <p:par>
                          <p:cTn id="71" fill="hold">
                            <p:stCondLst>
                              <p:cond delay="14000"/>
                            </p:stCondLst>
                            <p:childTnLst>
                              <p:par>
                                <p:cTn id="72" presetID="37" presetClass="exit" presetSubtype="0" fill="hold" nodeType="afterEffect">
                                  <p:stCondLst>
                                    <p:cond delay="1000"/>
                                  </p:stCondLst>
                                  <p:childTnLst>
                                    <p:animEffect transition="out" filter="fade">
                                      <p:cBhvr>
                                        <p:cTn id="73" dur="1000"/>
                                        <p:tgtEl>
                                          <p:spTgt spid="11"/>
                                        </p:tgtEl>
                                      </p:cBhvr>
                                    </p:animEffect>
                                    <p:anim calcmode="lin" valueType="num">
                                      <p:cBhvr>
                                        <p:cTn id="74" dur="1000"/>
                                        <p:tgtEl>
                                          <p:spTgt spid="11"/>
                                        </p:tgtEl>
                                        <p:attrNameLst>
                                          <p:attrName>ppt_x</p:attrName>
                                        </p:attrNameLst>
                                      </p:cBhvr>
                                      <p:tavLst>
                                        <p:tav tm="0">
                                          <p:val>
                                            <p:strVal val="ppt_x"/>
                                          </p:val>
                                        </p:tav>
                                        <p:tav tm="100000">
                                          <p:val>
                                            <p:strVal val="ppt_x"/>
                                          </p:val>
                                        </p:tav>
                                      </p:tavLst>
                                    </p:anim>
                                    <p:anim calcmode="lin" valueType="num">
                                      <p:cBhvr>
                                        <p:cTn id="75" dur="100" decel="100000"/>
                                        <p:tgtEl>
                                          <p:spTgt spid="11"/>
                                        </p:tgtEl>
                                        <p:attrNameLst>
                                          <p:attrName>ppt_y</p:attrName>
                                        </p:attrNameLst>
                                      </p:cBhvr>
                                      <p:tavLst>
                                        <p:tav tm="0">
                                          <p:val>
                                            <p:strVal val="ppt_y"/>
                                          </p:val>
                                        </p:tav>
                                        <p:tav tm="100000">
                                          <p:val>
                                            <p:strVal val="ppt_y-.03"/>
                                          </p:val>
                                        </p:tav>
                                      </p:tavLst>
                                    </p:anim>
                                    <p:anim calcmode="lin" valueType="num">
                                      <p:cBhvr>
                                        <p:cTn id="76" dur="900" accel="100000">
                                          <p:stCondLst>
                                            <p:cond delay="100"/>
                                          </p:stCondLst>
                                        </p:cTn>
                                        <p:tgtEl>
                                          <p:spTgt spid="11"/>
                                        </p:tgtEl>
                                        <p:attrNameLst>
                                          <p:attrName>ppt_y</p:attrName>
                                        </p:attrNameLst>
                                      </p:cBhvr>
                                      <p:tavLst>
                                        <p:tav tm="0">
                                          <p:val>
                                            <p:strVal val="ppt_y"/>
                                          </p:val>
                                        </p:tav>
                                        <p:tav tm="100000">
                                          <p:val>
                                            <p:strVal val="ppt_y+1"/>
                                          </p:val>
                                        </p:tav>
                                      </p:tavLst>
                                    </p:anim>
                                    <p:set>
                                      <p:cBhvr>
                                        <p:cTn id="77" dur="1" fill="hold">
                                          <p:stCondLst>
                                            <p:cond delay="999"/>
                                          </p:stCondLst>
                                        </p:cTn>
                                        <p:tgtEl>
                                          <p:spTgt spid="11"/>
                                        </p:tgtEl>
                                        <p:attrNameLst>
                                          <p:attrName>style.visibility</p:attrName>
                                        </p:attrNameLst>
                                      </p:cBhvr>
                                      <p:to>
                                        <p:strVal val="hidden"/>
                                      </p:to>
                                    </p:set>
                                  </p:childTnLst>
                                </p:cTn>
                              </p:par>
                            </p:childTnLst>
                          </p:cTn>
                        </p:par>
                        <p:par>
                          <p:cTn id="78" fill="hold">
                            <p:stCondLst>
                              <p:cond delay="16000"/>
                            </p:stCondLst>
                            <p:childTnLst>
                              <p:par>
                                <p:cTn id="79" presetID="2" presetClass="exit" presetSubtype="4" fill="hold" nodeType="afterEffect">
                                  <p:stCondLst>
                                    <p:cond delay="0"/>
                                  </p:stCondLst>
                                  <p:childTnLst>
                                    <p:anim calcmode="lin" valueType="num">
                                      <p:cBhvr additive="base">
                                        <p:cTn id="80" dur="500"/>
                                        <p:tgtEl>
                                          <p:spTgt spid="6"/>
                                        </p:tgtEl>
                                        <p:attrNameLst>
                                          <p:attrName>ppt_x</p:attrName>
                                        </p:attrNameLst>
                                      </p:cBhvr>
                                      <p:tavLst>
                                        <p:tav tm="0">
                                          <p:val>
                                            <p:strVal val="ppt_x"/>
                                          </p:val>
                                        </p:tav>
                                        <p:tav tm="100000">
                                          <p:val>
                                            <p:strVal val="ppt_x"/>
                                          </p:val>
                                        </p:tav>
                                      </p:tavLst>
                                    </p:anim>
                                    <p:anim calcmode="lin" valueType="num">
                                      <p:cBhvr additive="base">
                                        <p:cTn id="81" dur="500"/>
                                        <p:tgtEl>
                                          <p:spTgt spid="6"/>
                                        </p:tgtEl>
                                        <p:attrNameLst>
                                          <p:attrName>ppt_y</p:attrName>
                                        </p:attrNameLst>
                                      </p:cBhvr>
                                      <p:tavLst>
                                        <p:tav tm="0">
                                          <p:val>
                                            <p:strVal val="ppt_y"/>
                                          </p:val>
                                        </p:tav>
                                        <p:tav tm="100000">
                                          <p:val>
                                            <p:strVal val="1+ppt_h/2"/>
                                          </p:val>
                                        </p:tav>
                                      </p:tavLst>
                                    </p:anim>
                                    <p:set>
                                      <p:cBhvr>
                                        <p:cTn id="82" dur="1" fill="hold">
                                          <p:stCondLst>
                                            <p:cond delay="499"/>
                                          </p:stCondLst>
                                        </p:cTn>
                                        <p:tgtEl>
                                          <p:spTgt spid="6"/>
                                        </p:tgtEl>
                                        <p:attrNameLst>
                                          <p:attrName>style.visibility</p:attrName>
                                        </p:attrNameLst>
                                      </p:cBhvr>
                                      <p:to>
                                        <p:strVal val="hidden"/>
                                      </p:to>
                                    </p:set>
                                  </p:childTnLst>
                                </p:cTn>
                              </p:par>
                            </p:childTnLst>
                          </p:cTn>
                        </p:par>
                        <p:par>
                          <p:cTn id="83" fill="hold">
                            <p:stCondLst>
                              <p:cond delay="16500"/>
                            </p:stCondLst>
                            <p:childTnLst>
                              <p:par>
                                <p:cTn id="84" presetID="47" presetClass="entr" presetSubtype="0" fill="hold" nodeType="afterEffect">
                                  <p:stCondLst>
                                    <p:cond delay="50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ppt_x</p:attrName>
                                        </p:attrNameLst>
                                      </p:cBhvr>
                                      <p:tavLst>
                                        <p:tav tm="0">
                                          <p:val>
                                            <p:strVal val="#ppt_x"/>
                                          </p:val>
                                        </p:tav>
                                        <p:tav tm="100000">
                                          <p:val>
                                            <p:strVal val="#ppt_x"/>
                                          </p:val>
                                        </p:tav>
                                      </p:tavLst>
                                    </p:anim>
                                    <p:anim calcmode="lin" valueType="num">
                                      <p:cBhvr>
                                        <p:cTn id="88" dur="1000" fill="hold"/>
                                        <p:tgtEl>
                                          <p:spTgt spid="12"/>
                                        </p:tgtEl>
                                        <p:attrNameLst>
                                          <p:attrName>ppt_y</p:attrName>
                                        </p:attrNameLst>
                                      </p:cBhvr>
                                      <p:tavLst>
                                        <p:tav tm="0">
                                          <p:val>
                                            <p:strVal val="#ppt_y-.1"/>
                                          </p:val>
                                        </p:tav>
                                        <p:tav tm="100000">
                                          <p:val>
                                            <p:strVal val="#ppt_y"/>
                                          </p:val>
                                        </p:tav>
                                      </p:tavLst>
                                    </p:anim>
                                  </p:childTnLst>
                                </p:cTn>
                              </p:par>
                            </p:childTnLst>
                          </p:cTn>
                        </p:par>
                        <p:par>
                          <p:cTn id="89" fill="hold">
                            <p:stCondLst>
                              <p:cond delay="18000"/>
                            </p:stCondLst>
                            <p:childTnLst>
                              <p:par>
                                <p:cTn id="90" presetID="2" presetClass="entr" presetSubtype="4" fill="hold" nodeType="afterEffect">
                                  <p:stCondLst>
                                    <p:cond delay="250"/>
                                  </p:stCondLst>
                                  <p:childTnLst>
                                    <p:set>
                                      <p:cBhvr>
                                        <p:cTn id="91" dur="1" fill="hold">
                                          <p:stCondLst>
                                            <p:cond delay="0"/>
                                          </p:stCondLst>
                                        </p:cTn>
                                        <p:tgtEl>
                                          <p:spTgt spid="5"/>
                                        </p:tgtEl>
                                        <p:attrNameLst>
                                          <p:attrName>style.visibility</p:attrName>
                                        </p:attrNameLst>
                                      </p:cBhvr>
                                      <p:to>
                                        <p:strVal val="visible"/>
                                      </p:to>
                                    </p:set>
                                    <p:anim calcmode="lin" valueType="num">
                                      <p:cBhvr additive="base">
                                        <p:cTn id="92" dur="500" fill="hold"/>
                                        <p:tgtEl>
                                          <p:spTgt spid="5"/>
                                        </p:tgtEl>
                                        <p:attrNameLst>
                                          <p:attrName>ppt_x</p:attrName>
                                        </p:attrNameLst>
                                      </p:cBhvr>
                                      <p:tavLst>
                                        <p:tav tm="0">
                                          <p:val>
                                            <p:strVal val="#ppt_x"/>
                                          </p:val>
                                        </p:tav>
                                        <p:tav tm="100000">
                                          <p:val>
                                            <p:strVal val="#ppt_x"/>
                                          </p:val>
                                        </p:tav>
                                      </p:tavLst>
                                    </p:anim>
                                    <p:anim calcmode="lin" valueType="num">
                                      <p:cBhvr additive="base">
                                        <p:cTn id="93" dur="500" fill="hold"/>
                                        <p:tgtEl>
                                          <p:spTgt spid="5"/>
                                        </p:tgtEl>
                                        <p:attrNameLst>
                                          <p:attrName>ppt_y</p:attrName>
                                        </p:attrNameLst>
                                      </p:cBhvr>
                                      <p:tavLst>
                                        <p:tav tm="0">
                                          <p:val>
                                            <p:strVal val="1+#ppt_h/2"/>
                                          </p:val>
                                        </p:tav>
                                        <p:tav tm="100000">
                                          <p:val>
                                            <p:strVal val="#ppt_y"/>
                                          </p:val>
                                        </p:tav>
                                      </p:tavLst>
                                    </p:anim>
                                  </p:childTnLst>
                                </p:cTn>
                              </p:par>
                            </p:childTnLst>
                          </p:cTn>
                        </p:par>
                        <p:par>
                          <p:cTn id="94" fill="hold">
                            <p:stCondLst>
                              <p:cond delay="18750"/>
                            </p:stCondLst>
                            <p:childTnLst>
                              <p:par>
                                <p:cTn id="95" presetID="37" presetClass="exit" presetSubtype="0" fill="hold" nodeType="afterEffect">
                                  <p:stCondLst>
                                    <p:cond delay="1000"/>
                                  </p:stCondLst>
                                  <p:childTnLst>
                                    <p:animEffect transition="out" filter="fade">
                                      <p:cBhvr>
                                        <p:cTn id="96" dur="1000"/>
                                        <p:tgtEl>
                                          <p:spTgt spid="12"/>
                                        </p:tgtEl>
                                      </p:cBhvr>
                                    </p:animEffect>
                                    <p:anim calcmode="lin" valueType="num">
                                      <p:cBhvr>
                                        <p:cTn id="97" dur="1000"/>
                                        <p:tgtEl>
                                          <p:spTgt spid="12"/>
                                        </p:tgtEl>
                                        <p:attrNameLst>
                                          <p:attrName>ppt_x</p:attrName>
                                        </p:attrNameLst>
                                      </p:cBhvr>
                                      <p:tavLst>
                                        <p:tav tm="0">
                                          <p:val>
                                            <p:strVal val="ppt_x"/>
                                          </p:val>
                                        </p:tav>
                                        <p:tav tm="100000">
                                          <p:val>
                                            <p:strVal val="ppt_x"/>
                                          </p:val>
                                        </p:tav>
                                      </p:tavLst>
                                    </p:anim>
                                    <p:anim calcmode="lin" valueType="num">
                                      <p:cBhvr>
                                        <p:cTn id="98" dur="100" decel="100000"/>
                                        <p:tgtEl>
                                          <p:spTgt spid="12"/>
                                        </p:tgtEl>
                                        <p:attrNameLst>
                                          <p:attrName>ppt_y</p:attrName>
                                        </p:attrNameLst>
                                      </p:cBhvr>
                                      <p:tavLst>
                                        <p:tav tm="0">
                                          <p:val>
                                            <p:strVal val="ppt_y"/>
                                          </p:val>
                                        </p:tav>
                                        <p:tav tm="100000">
                                          <p:val>
                                            <p:strVal val="ppt_y-.03"/>
                                          </p:val>
                                        </p:tav>
                                      </p:tavLst>
                                    </p:anim>
                                    <p:anim calcmode="lin" valueType="num">
                                      <p:cBhvr>
                                        <p:cTn id="99" dur="900" accel="100000">
                                          <p:stCondLst>
                                            <p:cond delay="100"/>
                                          </p:stCondLst>
                                        </p:cTn>
                                        <p:tgtEl>
                                          <p:spTgt spid="12"/>
                                        </p:tgtEl>
                                        <p:attrNameLst>
                                          <p:attrName>ppt_y</p:attrName>
                                        </p:attrNameLst>
                                      </p:cBhvr>
                                      <p:tavLst>
                                        <p:tav tm="0">
                                          <p:val>
                                            <p:strVal val="ppt_y"/>
                                          </p:val>
                                        </p:tav>
                                        <p:tav tm="100000">
                                          <p:val>
                                            <p:strVal val="ppt_y+1"/>
                                          </p:val>
                                        </p:tav>
                                      </p:tavLst>
                                    </p:anim>
                                    <p:set>
                                      <p:cBhvr>
                                        <p:cTn id="100" dur="1" fill="hold">
                                          <p:stCondLst>
                                            <p:cond delay="999"/>
                                          </p:stCondLst>
                                        </p:cTn>
                                        <p:tgtEl>
                                          <p:spTgt spid="12"/>
                                        </p:tgtEl>
                                        <p:attrNameLst>
                                          <p:attrName>style.visibility</p:attrName>
                                        </p:attrNameLst>
                                      </p:cBhvr>
                                      <p:to>
                                        <p:strVal val="hidden"/>
                                      </p:to>
                                    </p:set>
                                  </p:childTnLst>
                                </p:cTn>
                              </p:par>
                            </p:childTnLst>
                          </p:cTn>
                        </p:par>
                        <p:par>
                          <p:cTn id="101" fill="hold">
                            <p:stCondLst>
                              <p:cond delay="20750"/>
                            </p:stCondLst>
                            <p:childTnLst>
                              <p:par>
                                <p:cTn id="102" presetID="2" presetClass="exit" presetSubtype="4" fill="hold" nodeType="afterEffect">
                                  <p:stCondLst>
                                    <p:cond delay="0"/>
                                  </p:stCondLst>
                                  <p:childTnLst>
                                    <p:anim calcmode="lin" valueType="num">
                                      <p:cBhvr additive="base">
                                        <p:cTn id="103" dur="500"/>
                                        <p:tgtEl>
                                          <p:spTgt spid="5"/>
                                        </p:tgtEl>
                                        <p:attrNameLst>
                                          <p:attrName>ppt_x</p:attrName>
                                        </p:attrNameLst>
                                      </p:cBhvr>
                                      <p:tavLst>
                                        <p:tav tm="0">
                                          <p:val>
                                            <p:strVal val="ppt_x"/>
                                          </p:val>
                                        </p:tav>
                                        <p:tav tm="100000">
                                          <p:val>
                                            <p:strVal val="ppt_x"/>
                                          </p:val>
                                        </p:tav>
                                      </p:tavLst>
                                    </p:anim>
                                    <p:anim calcmode="lin" valueType="num">
                                      <p:cBhvr additive="base">
                                        <p:cTn id="104" dur="500"/>
                                        <p:tgtEl>
                                          <p:spTgt spid="5"/>
                                        </p:tgtEl>
                                        <p:attrNameLst>
                                          <p:attrName>ppt_y</p:attrName>
                                        </p:attrNameLst>
                                      </p:cBhvr>
                                      <p:tavLst>
                                        <p:tav tm="0">
                                          <p:val>
                                            <p:strVal val="ppt_y"/>
                                          </p:val>
                                        </p:tav>
                                        <p:tav tm="100000">
                                          <p:val>
                                            <p:strVal val="1+ppt_h/2"/>
                                          </p:val>
                                        </p:tav>
                                      </p:tavLst>
                                    </p:anim>
                                    <p:set>
                                      <p:cBhvr>
                                        <p:cTn id="10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7519401" y="4495467"/>
            <a:ext cx="3699052" cy="746958"/>
          </a:xfrm>
          <a:prstGeom prst="rect">
            <a:avLst/>
          </a:prstGeom>
        </p:spPr>
        <p:txBody>
          <a:bodyPr vert="horz" lIns="91440" tIns="45720" rIns="91440" bIns="45720" rtlCol="0" anchor="b">
            <a:normAutofit fontScale="77500" lnSpcReduction="20000"/>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US" dirty="0" smtClean="0">
                <a:solidFill>
                  <a:schemeClr val="tx2">
                    <a:lumMod val="75000"/>
                  </a:schemeClr>
                </a:solidFill>
              </a:rPr>
              <a:t>Google™ Play Store™</a:t>
            </a:r>
            <a:endParaRPr lang="en-US" dirty="0">
              <a:solidFill>
                <a:schemeClr val="tx2">
                  <a:lumMod val="75000"/>
                </a:schemeClr>
              </a:solidFill>
            </a:endParaRP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583" y="2568223"/>
            <a:ext cx="1833784" cy="176075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b="37827"/>
          <a:stretch/>
        </p:blipFill>
        <p:spPr>
          <a:xfrm>
            <a:off x="705976" y="1559844"/>
            <a:ext cx="4282534" cy="5325040"/>
          </a:xfrm>
          <a:prstGeom prst="rect">
            <a:avLst/>
          </a:prstGeom>
          <a:effectLst>
            <a:outerShdw blurRad="50800" dist="38100" dir="18900000" algn="bl" rotWithShape="0">
              <a:prstClr val="black">
                <a:alpha val="40000"/>
              </a:prstClr>
            </a:outerShdw>
          </a:effectLst>
        </p:spPr>
      </p:pic>
      <p:sp>
        <p:nvSpPr>
          <p:cNvPr id="2" name="Rectangle 1"/>
          <p:cNvSpPr/>
          <p:nvPr/>
        </p:nvSpPr>
        <p:spPr>
          <a:xfrm>
            <a:off x="0" y="0"/>
            <a:ext cx="12192000" cy="1332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1"/>
          <p:cNvSpPr txBox="1">
            <a:spLocks/>
          </p:cNvSpPr>
          <p:nvPr/>
        </p:nvSpPr>
        <p:spPr>
          <a:xfrm>
            <a:off x="299634" y="53148"/>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US" dirty="0" smtClean="0"/>
              <a:t>… And where can I get it</a:t>
            </a:r>
            <a:endParaRPr lang="en-US" dirty="0"/>
          </a:p>
        </p:txBody>
      </p:sp>
      <p:sp>
        <p:nvSpPr>
          <p:cNvPr id="8" name="Rectangle 7"/>
          <p:cNvSpPr/>
          <p:nvPr/>
        </p:nvSpPr>
        <p:spPr>
          <a:xfrm>
            <a:off x="900501" y="2545977"/>
            <a:ext cx="3857625" cy="43568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7174" b="19298"/>
          <a:stretch/>
        </p:blipFill>
        <p:spPr>
          <a:xfrm>
            <a:off x="900500" y="2545977"/>
            <a:ext cx="3857625" cy="435685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4184" r="-148" b="32288"/>
          <a:stretch/>
        </p:blipFill>
        <p:spPr>
          <a:xfrm>
            <a:off x="4758125" y="2545977"/>
            <a:ext cx="3863361" cy="4356851"/>
          </a:xfrm>
          <a:prstGeom prst="rect">
            <a:avLst/>
          </a:prstGeom>
        </p:spPr>
      </p:pic>
      <p:sp>
        <p:nvSpPr>
          <p:cNvPr id="9" name="Oval 8"/>
          <p:cNvSpPr/>
          <p:nvPr/>
        </p:nvSpPr>
        <p:spPr>
          <a:xfrm>
            <a:off x="3471357" y="4419602"/>
            <a:ext cx="609600" cy="609600"/>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4145" b="32362"/>
          <a:stretch/>
        </p:blipFill>
        <p:spPr>
          <a:xfrm>
            <a:off x="903916" y="2540000"/>
            <a:ext cx="3857625" cy="4354286"/>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t="4022" b="32486"/>
          <a:stretch/>
        </p:blipFill>
        <p:spPr>
          <a:xfrm>
            <a:off x="903916" y="2540001"/>
            <a:ext cx="3857625" cy="4354286"/>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t="4021" b="32276"/>
          <a:stretch/>
        </p:blipFill>
        <p:spPr>
          <a:xfrm>
            <a:off x="903916" y="2540001"/>
            <a:ext cx="3857625" cy="4368800"/>
          </a:xfrm>
          <a:prstGeom prst="rect">
            <a:avLst/>
          </a:prstGeom>
        </p:spPr>
      </p:pic>
      <p:sp>
        <p:nvSpPr>
          <p:cNvPr id="13" name="Oval 12"/>
          <p:cNvSpPr/>
          <p:nvPr/>
        </p:nvSpPr>
        <p:spPr>
          <a:xfrm>
            <a:off x="2524512" y="6110719"/>
            <a:ext cx="609600" cy="609600"/>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rotWithShape="1">
          <a:blip r:embed="rId9">
            <a:extLst>
              <a:ext uri="{28A0092B-C50C-407E-A947-70E740481C1C}">
                <a14:useLocalDpi xmlns:a14="http://schemas.microsoft.com/office/drawing/2010/main" val="0"/>
              </a:ext>
            </a:extLst>
          </a:blip>
          <a:srcRect t="3809" b="32528"/>
          <a:stretch/>
        </p:blipFill>
        <p:spPr>
          <a:xfrm>
            <a:off x="900288" y="2533421"/>
            <a:ext cx="3857625" cy="4365977"/>
          </a:xfrm>
          <a:prstGeom prst="rect">
            <a:avLst/>
          </a:prstGeom>
        </p:spPr>
      </p:pic>
      <p:sp>
        <p:nvSpPr>
          <p:cNvPr id="15" name="Oval 14"/>
          <p:cNvSpPr/>
          <p:nvPr/>
        </p:nvSpPr>
        <p:spPr>
          <a:xfrm>
            <a:off x="2509787" y="4419602"/>
            <a:ext cx="609600" cy="609600"/>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p:nvPicPr>
        <p:blipFill rotWithShape="1">
          <a:blip r:embed="rId10">
            <a:extLst>
              <a:ext uri="{28A0092B-C50C-407E-A947-70E740481C1C}">
                <a14:useLocalDpi xmlns:a14="http://schemas.microsoft.com/office/drawing/2010/main" val="0"/>
              </a:ext>
            </a:extLst>
          </a:blip>
          <a:srcRect t="4023" b="32955"/>
          <a:stretch/>
        </p:blipFill>
        <p:spPr>
          <a:xfrm>
            <a:off x="900287" y="2572003"/>
            <a:ext cx="3857625" cy="4322166"/>
          </a:xfrm>
          <a:prstGeom prst="rect">
            <a:avLst/>
          </a:prstGeom>
        </p:spPr>
      </p:pic>
      <p:pic>
        <p:nvPicPr>
          <p:cNvPr id="17" name="Picture 16"/>
          <p:cNvPicPr>
            <a:picLocks noChangeAspect="1"/>
          </p:cNvPicPr>
          <p:nvPr/>
        </p:nvPicPr>
        <p:blipFill rotWithShape="1">
          <a:blip r:embed="rId11">
            <a:extLst>
              <a:ext uri="{28A0092B-C50C-407E-A947-70E740481C1C}">
                <a14:useLocalDpi xmlns:a14="http://schemas.microsoft.com/office/drawing/2010/main" val="0"/>
              </a:ext>
            </a:extLst>
          </a:blip>
          <a:srcRect t="4022" b="32880"/>
          <a:stretch/>
        </p:blipFill>
        <p:spPr>
          <a:xfrm>
            <a:off x="903917" y="2568223"/>
            <a:ext cx="3857625" cy="4327279"/>
          </a:xfrm>
          <a:prstGeom prst="rect">
            <a:avLst/>
          </a:prstGeom>
        </p:spPr>
      </p:pic>
      <p:pic>
        <p:nvPicPr>
          <p:cNvPr id="18" name="Picture 17"/>
          <p:cNvPicPr>
            <a:picLocks noChangeAspect="1"/>
          </p:cNvPicPr>
          <p:nvPr/>
        </p:nvPicPr>
        <p:blipFill rotWithShape="1">
          <a:blip r:embed="rId11">
            <a:extLst>
              <a:ext uri="{28A0092B-C50C-407E-A947-70E740481C1C}">
                <a14:useLocalDpi xmlns:a14="http://schemas.microsoft.com/office/drawing/2010/main" val="0"/>
              </a:ext>
            </a:extLst>
          </a:blip>
          <a:srcRect t="28891" b="7617"/>
          <a:stretch/>
        </p:blipFill>
        <p:spPr>
          <a:xfrm>
            <a:off x="903916" y="2540000"/>
            <a:ext cx="3857625" cy="4354285"/>
          </a:xfrm>
          <a:prstGeom prst="rect">
            <a:avLst/>
          </a:prstGeom>
        </p:spPr>
      </p:pic>
      <p:sp>
        <p:nvSpPr>
          <p:cNvPr id="19" name="Oval 18"/>
          <p:cNvSpPr/>
          <p:nvPr/>
        </p:nvSpPr>
        <p:spPr>
          <a:xfrm>
            <a:off x="2268516" y="6193002"/>
            <a:ext cx="609600" cy="609600"/>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p:cNvPicPr>
            <a:picLocks noChangeAspect="1"/>
          </p:cNvPicPr>
          <p:nvPr/>
        </p:nvPicPr>
        <p:blipFill rotWithShape="1">
          <a:blip r:embed="rId12">
            <a:extLst>
              <a:ext uri="{28A0092B-C50C-407E-A947-70E740481C1C}">
                <a14:useLocalDpi xmlns:a14="http://schemas.microsoft.com/office/drawing/2010/main" val="0"/>
              </a:ext>
            </a:extLst>
          </a:blip>
          <a:srcRect t="28823" b="7703"/>
          <a:stretch/>
        </p:blipFill>
        <p:spPr>
          <a:xfrm>
            <a:off x="905761" y="2540000"/>
            <a:ext cx="3857625" cy="4353074"/>
          </a:xfrm>
          <a:prstGeom prst="rect">
            <a:avLst/>
          </a:prstGeom>
        </p:spPr>
      </p:pic>
      <p:pic>
        <p:nvPicPr>
          <p:cNvPr id="25" name="Picture 24"/>
          <p:cNvPicPr>
            <a:picLocks noChangeAspect="1"/>
          </p:cNvPicPr>
          <p:nvPr/>
        </p:nvPicPr>
        <p:blipFill rotWithShape="1">
          <a:blip r:embed="rId13">
            <a:extLst>
              <a:ext uri="{28A0092B-C50C-407E-A947-70E740481C1C}">
                <a14:useLocalDpi xmlns:a14="http://schemas.microsoft.com/office/drawing/2010/main" val="0"/>
              </a:ext>
            </a:extLst>
          </a:blip>
          <a:srcRect t="28335" b="7644"/>
          <a:stretch/>
        </p:blipFill>
        <p:spPr>
          <a:xfrm>
            <a:off x="894450" y="2539999"/>
            <a:ext cx="3857625" cy="4390571"/>
          </a:xfrm>
          <a:prstGeom prst="rect">
            <a:avLst/>
          </a:prstGeom>
        </p:spPr>
      </p:pic>
      <p:pic>
        <p:nvPicPr>
          <p:cNvPr id="26" name="Picture 25"/>
          <p:cNvPicPr>
            <a:picLocks noChangeAspect="1"/>
          </p:cNvPicPr>
          <p:nvPr/>
        </p:nvPicPr>
        <p:blipFill rotWithShape="1">
          <a:blip r:embed="rId14">
            <a:extLst>
              <a:ext uri="{28A0092B-C50C-407E-A947-70E740481C1C}">
                <a14:useLocalDpi xmlns:a14="http://schemas.microsoft.com/office/drawing/2010/main" val="0"/>
              </a:ext>
            </a:extLst>
          </a:blip>
          <a:srcRect t="28627" b="7351"/>
          <a:stretch/>
        </p:blipFill>
        <p:spPr>
          <a:xfrm>
            <a:off x="899498" y="2540000"/>
            <a:ext cx="3857625" cy="4390570"/>
          </a:xfrm>
          <a:prstGeom prst="rect">
            <a:avLst/>
          </a:prstGeom>
        </p:spPr>
      </p:pic>
      <p:sp>
        <p:nvSpPr>
          <p:cNvPr id="27" name="Oval 26"/>
          <p:cNvSpPr/>
          <p:nvPr/>
        </p:nvSpPr>
        <p:spPr>
          <a:xfrm>
            <a:off x="1786914" y="6316571"/>
            <a:ext cx="609600" cy="609600"/>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06442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advTm="27000">
        <p15:prstTrans prst="origami"/>
      </p:transition>
    </mc:Choice>
    <mc:Fallback xmlns="">
      <p:transition spd="slow" advTm="2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500"/>
                                        <p:tgtEl>
                                          <p:spTgt spid="4"/>
                                        </p:tgtEl>
                                      </p:cBhvr>
                                    </p:animEffect>
                                    <p:anim calcmode="lin" valueType="num">
                                      <p:cBhvr>
                                        <p:cTn id="18" dur="1500" fill="hold"/>
                                        <p:tgtEl>
                                          <p:spTgt spid="4"/>
                                        </p:tgtEl>
                                        <p:attrNameLst>
                                          <p:attrName>ppt_x</p:attrName>
                                        </p:attrNameLst>
                                      </p:cBhvr>
                                      <p:tavLst>
                                        <p:tav tm="0">
                                          <p:val>
                                            <p:strVal val="#ppt_x"/>
                                          </p:val>
                                        </p:tav>
                                        <p:tav tm="100000">
                                          <p:val>
                                            <p:strVal val="#ppt_x"/>
                                          </p:val>
                                        </p:tav>
                                      </p:tavLst>
                                    </p:anim>
                                    <p:anim calcmode="lin" valueType="num">
                                      <p:cBhvr>
                                        <p:cTn id="19" dur="15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500"/>
                                        <p:tgtEl>
                                          <p:spTgt spid="8"/>
                                        </p:tgtEl>
                                      </p:cBhvr>
                                    </p:animEffect>
                                    <p:anim calcmode="lin" valueType="num">
                                      <p:cBhvr>
                                        <p:cTn id="23" dur="1500" fill="hold"/>
                                        <p:tgtEl>
                                          <p:spTgt spid="8"/>
                                        </p:tgtEl>
                                        <p:attrNameLst>
                                          <p:attrName>ppt_x</p:attrName>
                                        </p:attrNameLst>
                                      </p:cBhvr>
                                      <p:tavLst>
                                        <p:tav tm="0">
                                          <p:val>
                                            <p:strVal val="#ppt_x"/>
                                          </p:val>
                                        </p:tav>
                                        <p:tav tm="100000">
                                          <p:val>
                                            <p:strVal val="#ppt_x"/>
                                          </p:val>
                                        </p:tav>
                                      </p:tavLst>
                                    </p:anim>
                                    <p:anim calcmode="lin" valueType="num">
                                      <p:cBhvr>
                                        <p:cTn id="24" dur="1500" fill="hold"/>
                                        <p:tgtEl>
                                          <p:spTgt spid="8"/>
                                        </p:tgtEl>
                                        <p:attrNameLst>
                                          <p:attrName>ppt_y</p:attrName>
                                        </p:attrNameLst>
                                      </p:cBhvr>
                                      <p:tavLst>
                                        <p:tav tm="0">
                                          <p:val>
                                            <p:strVal val="#ppt_y+.1"/>
                                          </p:val>
                                        </p:tav>
                                        <p:tav tm="100000">
                                          <p:val>
                                            <p:strVal val="#ppt_y"/>
                                          </p:val>
                                        </p:tav>
                                      </p:tavLst>
                                    </p:anim>
                                  </p:childTnLst>
                                </p:cTn>
                              </p:par>
                            </p:childTnLst>
                          </p:cTn>
                        </p:par>
                        <p:par>
                          <p:cTn id="25" fill="hold">
                            <p:stCondLst>
                              <p:cond delay="2750"/>
                            </p:stCondLst>
                            <p:childTnLst>
                              <p:par>
                                <p:cTn id="26" presetID="10" presetClass="exit" presetSubtype="0" fill="hold" grpId="1" nodeType="afterEffect">
                                  <p:stCondLst>
                                    <p:cond delay="0"/>
                                  </p:stCondLst>
                                  <p:childTnLst>
                                    <p:animEffect transition="out" filter="fade">
                                      <p:cBhvr>
                                        <p:cTn id="27" dur="1500"/>
                                        <p:tgtEl>
                                          <p:spTgt spid="8"/>
                                        </p:tgtEl>
                                      </p:cBhvr>
                                    </p:animEffect>
                                    <p:set>
                                      <p:cBhvr>
                                        <p:cTn id="28" dur="1" fill="hold">
                                          <p:stCondLst>
                                            <p:cond delay="1499"/>
                                          </p:stCondLst>
                                        </p:cTn>
                                        <p:tgtEl>
                                          <p:spTgt spid="8"/>
                                        </p:tgtEl>
                                        <p:attrNameLst>
                                          <p:attrName>style.visibility</p:attrName>
                                        </p:attrNameLst>
                                      </p:cBhvr>
                                      <p:to>
                                        <p:strVal val="hidden"/>
                                      </p:to>
                                    </p:set>
                                  </p:childTnLst>
                                </p:cTn>
                              </p:par>
                            </p:childTnLst>
                          </p:cTn>
                        </p:par>
                        <p:par>
                          <p:cTn id="29" fill="hold">
                            <p:stCondLst>
                              <p:cond delay="4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750"/>
                                        <p:tgtEl>
                                          <p:spTgt spid="6"/>
                                        </p:tgtEl>
                                      </p:cBhvr>
                                    </p:animEffect>
                                  </p:childTnLst>
                                </p:cTn>
                              </p:par>
                            </p:childTnLst>
                          </p:cTn>
                        </p:par>
                        <p:par>
                          <p:cTn id="33" fill="hold">
                            <p:stCondLst>
                              <p:cond delay="50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par>
                          <p:cTn id="37" fill="hold">
                            <p:stCondLst>
                              <p:cond delay="5500"/>
                            </p:stCondLst>
                            <p:childTnLst>
                              <p:par>
                                <p:cTn id="38" presetID="10" presetClass="exit" presetSubtype="0" fill="hold" grpId="1" nodeType="afterEffect">
                                  <p:stCondLst>
                                    <p:cond delay="0"/>
                                  </p:stCondLst>
                                  <p:childTnLst>
                                    <p:animEffect transition="out" filter="fade">
                                      <p:cBhvr>
                                        <p:cTn id="39" dur="700"/>
                                        <p:tgtEl>
                                          <p:spTgt spid="9"/>
                                        </p:tgtEl>
                                      </p:cBhvr>
                                    </p:animEffect>
                                    <p:set>
                                      <p:cBhvr>
                                        <p:cTn id="40" dur="1" fill="hold">
                                          <p:stCondLst>
                                            <p:cond delay="699"/>
                                          </p:stCondLst>
                                        </p:cTn>
                                        <p:tgtEl>
                                          <p:spTgt spid="9"/>
                                        </p:tgtEl>
                                        <p:attrNameLst>
                                          <p:attrName>style.visibility</p:attrName>
                                        </p:attrNameLst>
                                      </p:cBhvr>
                                      <p:to>
                                        <p:strVal val="hidden"/>
                                      </p:to>
                                    </p:set>
                                  </p:childTnLst>
                                </p:cTn>
                              </p:par>
                              <p:par>
                                <p:cTn id="41" presetID="63" presetClass="path" presetSubtype="0" accel="50000" decel="50000" fill="hold" grpId="2" nodeType="withEffect">
                                  <p:stCondLst>
                                    <p:cond delay="0"/>
                                  </p:stCondLst>
                                  <p:childTnLst>
                                    <p:animMotion origin="layout" path="M 4.375E-6 1.11111E-6 L -0.10144 0.00324 " pathEditMode="relative" rAng="0" ptsTypes="AA">
                                      <p:cBhvr>
                                        <p:cTn id="42" dur="700" fill="hold"/>
                                        <p:tgtEl>
                                          <p:spTgt spid="9"/>
                                        </p:tgtEl>
                                        <p:attrNameLst>
                                          <p:attrName>ppt_x</p:attrName>
                                          <p:attrName>ppt_y</p:attrName>
                                        </p:attrNameLst>
                                      </p:cBhvr>
                                      <p:rCtr x="-5078" y="162"/>
                                    </p:animMotion>
                                  </p:childTnLst>
                                </p:cTn>
                              </p:par>
                              <p:par>
                                <p:cTn id="43" presetID="10"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2000"/>
                                        <p:tgtEl>
                                          <p:spTgt spid="7"/>
                                        </p:tgtEl>
                                      </p:cBhvr>
                                    </p:animEffect>
                                  </p:childTnLst>
                                </p:cTn>
                              </p:par>
                              <p:par>
                                <p:cTn id="46" presetID="35" presetClass="path" presetSubtype="0" accel="50000" decel="50000" fill="hold" nodeType="withEffect">
                                  <p:stCondLst>
                                    <p:cond delay="0"/>
                                  </p:stCondLst>
                                  <p:childTnLst>
                                    <p:animMotion origin="layout" path="M 2.08333E-6 1.11111E-6 L -0.31511 1.11111E-6 " pathEditMode="relative" rAng="0" ptsTypes="AA">
                                      <p:cBhvr>
                                        <p:cTn id="47" dur="2000" fill="hold"/>
                                        <p:tgtEl>
                                          <p:spTgt spid="7"/>
                                        </p:tgtEl>
                                        <p:attrNameLst>
                                          <p:attrName>ppt_x</p:attrName>
                                          <p:attrName>ppt_y</p:attrName>
                                        </p:attrNameLst>
                                      </p:cBhvr>
                                      <p:rCtr x="-15755" y="0"/>
                                    </p:animMotion>
                                  </p:childTnLst>
                                </p:cTn>
                              </p:par>
                            </p:childTnLst>
                          </p:cTn>
                        </p:par>
                        <p:par>
                          <p:cTn id="48" fill="hold">
                            <p:stCondLst>
                              <p:cond delay="7500"/>
                            </p:stCondLst>
                            <p:childTnLst>
                              <p:par>
                                <p:cTn id="49" presetID="10"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8000"/>
                            </p:stCondLst>
                            <p:childTnLst>
                              <p:par>
                                <p:cTn id="53" presetID="10"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par>
                          <p:cTn id="56" fill="hold">
                            <p:stCondLst>
                              <p:cond delay="8500"/>
                            </p:stCondLst>
                            <p:childTnLst>
                              <p:par>
                                <p:cTn id="57" presetID="10" presetClass="entr" presetSubtype="0" fill="hold" nodeType="afterEffect">
                                  <p:stCondLst>
                                    <p:cond delay="50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childTnLst>
                                </p:cTn>
                              </p:par>
                            </p:childTnLst>
                          </p:cTn>
                        </p:par>
                        <p:par>
                          <p:cTn id="60" fill="hold">
                            <p:stCondLst>
                              <p:cond delay="10000"/>
                            </p:stCondLst>
                            <p:childTnLst>
                              <p:par>
                                <p:cTn id="61" presetID="42" presetClass="entr" presetSubtype="0" fill="hold" nodeType="afterEffect">
                                  <p:stCondLst>
                                    <p:cond delay="50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childTnLst>
                          </p:cTn>
                        </p:par>
                        <p:par>
                          <p:cTn id="66" fill="hold">
                            <p:stCondLst>
                              <p:cond delay="11500"/>
                            </p:stCondLst>
                            <p:childTnLst>
                              <p:par>
                                <p:cTn id="67" presetID="42" presetClass="entr" presetSubtype="0" fill="hold" nodeType="afterEffect">
                                  <p:stCondLst>
                                    <p:cond delay="50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1000"/>
                                        <p:tgtEl>
                                          <p:spTgt spid="12"/>
                                        </p:tgtEl>
                                      </p:cBhvr>
                                    </p:animEffect>
                                    <p:anim calcmode="lin" valueType="num">
                                      <p:cBhvr>
                                        <p:cTn id="70" dur="1000" fill="hold"/>
                                        <p:tgtEl>
                                          <p:spTgt spid="12"/>
                                        </p:tgtEl>
                                        <p:attrNameLst>
                                          <p:attrName>ppt_x</p:attrName>
                                        </p:attrNameLst>
                                      </p:cBhvr>
                                      <p:tavLst>
                                        <p:tav tm="0">
                                          <p:val>
                                            <p:strVal val="#ppt_x"/>
                                          </p:val>
                                        </p:tav>
                                        <p:tav tm="100000">
                                          <p:val>
                                            <p:strVal val="#ppt_x"/>
                                          </p:val>
                                        </p:tav>
                                      </p:tavLst>
                                    </p:anim>
                                    <p:anim calcmode="lin" valueType="num">
                                      <p:cBhvr>
                                        <p:cTn id="71" dur="1000" fill="hold"/>
                                        <p:tgtEl>
                                          <p:spTgt spid="12"/>
                                        </p:tgtEl>
                                        <p:attrNameLst>
                                          <p:attrName>ppt_y</p:attrName>
                                        </p:attrNameLst>
                                      </p:cBhvr>
                                      <p:tavLst>
                                        <p:tav tm="0">
                                          <p:val>
                                            <p:strVal val="#ppt_y+.1"/>
                                          </p:val>
                                        </p:tav>
                                        <p:tav tm="100000">
                                          <p:val>
                                            <p:strVal val="#ppt_y"/>
                                          </p:val>
                                        </p:tav>
                                      </p:tavLst>
                                    </p:anim>
                                  </p:childTnLst>
                                </p:cTn>
                              </p:par>
                            </p:childTnLst>
                          </p:cTn>
                        </p:par>
                        <p:par>
                          <p:cTn id="72" fill="hold">
                            <p:stCondLst>
                              <p:cond delay="13000"/>
                            </p:stCondLst>
                            <p:childTnLst>
                              <p:par>
                                <p:cTn id="73" presetID="31" presetClass="entr" presetSubtype="0" fill="hold" grpId="0" nodeType="afterEffect">
                                  <p:stCondLst>
                                    <p:cond delay="500"/>
                                  </p:stCondLst>
                                  <p:childTnLst>
                                    <p:set>
                                      <p:cBhvr>
                                        <p:cTn id="74" dur="1" fill="hold">
                                          <p:stCondLst>
                                            <p:cond delay="0"/>
                                          </p:stCondLst>
                                        </p:cTn>
                                        <p:tgtEl>
                                          <p:spTgt spid="13"/>
                                        </p:tgtEl>
                                        <p:attrNameLst>
                                          <p:attrName>style.visibility</p:attrName>
                                        </p:attrNameLst>
                                      </p:cBhvr>
                                      <p:to>
                                        <p:strVal val="visible"/>
                                      </p:to>
                                    </p:set>
                                    <p:anim calcmode="lin" valueType="num">
                                      <p:cBhvr>
                                        <p:cTn id="75" dur="500" fill="hold"/>
                                        <p:tgtEl>
                                          <p:spTgt spid="13"/>
                                        </p:tgtEl>
                                        <p:attrNameLst>
                                          <p:attrName>ppt_w</p:attrName>
                                        </p:attrNameLst>
                                      </p:cBhvr>
                                      <p:tavLst>
                                        <p:tav tm="0">
                                          <p:val>
                                            <p:fltVal val="0"/>
                                          </p:val>
                                        </p:tav>
                                        <p:tav tm="100000">
                                          <p:val>
                                            <p:strVal val="#ppt_w"/>
                                          </p:val>
                                        </p:tav>
                                      </p:tavLst>
                                    </p:anim>
                                    <p:anim calcmode="lin" valueType="num">
                                      <p:cBhvr>
                                        <p:cTn id="76" dur="500" fill="hold"/>
                                        <p:tgtEl>
                                          <p:spTgt spid="13"/>
                                        </p:tgtEl>
                                        <p:attrNameLst>
                                          <p:attrName>ppt_h</p:attrName>
                                        </p:attrNameLst>
                                      </p:cBhvr>
                                      <p:tavLst>
                                        <p:tav tm="0">
                                          <p:val>
                                            <p:fltVal val="0"/>
                                          </p:val>
                                        </p:tav>
                                        <p:tav tm="100000">
                                          <p:val>
                                            <p:strVal val="#ppt_h"/>
                                          </p:val>
                                        </p:tav>
                                      </p:tavLst>
                                    </p:anim>
                                    <p:anim calcmode="lin" valueType="num">
                                      <p:cBhvr>
                                        <p:cTn id="77" dur="500" fill="hold"/>
                                        <p:tgtEl>
                                          <p:spTgt spid="13"/>
                                        </p:tgtEl>
                                        <p:attrNameLst>
                                          <p:attrName>style.rotation</p:attrName>
                                        </p:attrNameLst>
                                      </p:cBhvr>
                                      <p:tavLst>
                                        <p:tav tm="0">
                                          <p:val>
                                            <p:fltVal val="90"/>
                                          </p:val>
                                        </p:tav>
                                        <p:tav tm="100000">
                                          <p:val>
                                            <p:fltVal val="0"/>
                                          </p:val>
                                        </p:tav>
                                      </p:tavLst>
                                    </p:anim>
                                    <p:animEffect transition="in" filter="fade">
                                      <p:cBhvr>
                                        <p:cTn id="78" dur="500"/>
                                        <p:tgtEl>
                                          <p:spTgt spid="13"/>
                                        </p:tgtEl>
                                      </p:cBhvr>
                                    </p:animEffect>
                                  </p:childTnLst>
                                </p:cTn>
                              </p:par>
                            </p:childTnLst>
                          </p:cTn>
                        </p:par>
                        <p:par>
                          <p:cTn id="79" fill="hold">
                            <p:stCondLst>
                              <p:cond delay="14000"/>
                            </p:stCondLst>
                            <p:childTnLst>
                              <p:par>
                                <p:cTn id="80" presetID="10" presetClass="exit" presetSubtype="0" fill="hold" grpId="1" nodeType="afterEffect">
                                  <p:stCondLst>
                                    <p:cond delay="0"/>
                                  </p:stCondLst>
                                  <p:childTnLst>
                                    <p:animEffect transition="out" filter="fade">
                                      <p:cBhvr>
                                        <p:cTn id="81" dur="250"/>
                                        <p:tgtEl>
                                          <p:spTgt spid="13"/>
                                        </p:tgtEl>
                                      </p:cBhvr>
                                    </p:animEffect>
                                    <p:set>
                                      <p:cBhvr>
                                        <p:cTn id="82" dur="1" fill="hold">
                                          <p:stCondLst>
                                            <p:cond delay="249"/>
                                          </p:stCondLst>
                                        </p:cTn>
                                        <p:tgtEl>
                                          <p:spTgt spid="13"/>
                                        </p:tgtEl>
                                        <p:attrNameLst>
                                          <p:attrName>style.visibility</p:attrName>
                                        </p:attrNameLst>
                                      </p:cBhvr>
                                      <p:to>
                                        <p:strVal val="hidden"/>
                                      </p:to>
                                    </p:set>
                                  </p:childTnLst>
                                </p:cTn>
                              </p:par>
                            </p:childTnLst>
                          </p:cTn>
                        </p:par>
                        <p:par>
                          <p:cTn id="83" fill="hold">
                            <p:stCondLst>
                              <p:cond delay="14250"/>
                            </p:stCondLst>
                            <p:childTnLst>
                              <p:par>
                                <p:cTn id="84" presetID="10" presetClass="exit" presetSubtype="0" fill="hold" nodeType="afterEffect">
                                  <p:stCondLst>
                                    <p:cond delay="0"/>
                                  </p:stCondLst>
                                  <p:childTnLst>
                                    <p:animEffect transition="out" filter="fade">
                                      <p:cBhvr>
                                        <p:cTn id="85" dur="1000"/>
                                        <p:tgtEl>
                                          <p:spTgt spid="6"/>
                                        </p:tgtEl>
                                      </p:cBhvr>
                                    </p:animEffect>
                                    <p:set>
                                      <p:cBhvr>
                                        <p:cTn id="86" dur="1" fill="hold">
                                          <p:stCondLst>
                                            <p:cond delay="999"/>
                                          </p:stCondLst>
                                        </p:cTn>
                                        <p:tgtEl>
                                          <p:spTgt spid="6"/>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1000"/>
                                        <p:tgtEl>
                                          <p:spTgt spid="7"/>
                                        </p:tgtEl>
                                      </p:cBhvr>
                                    </p:animEffect>
                                    <p:set>
                                      <p:cBhvr>
                                        <p:cTn id="89" dur="1" fill="hold">
                                          <p:stCondLst>
                                            <p:cond delay="999"/>
                                          </p:stCondLst>
                                        </p:cTn>
                                        <p:tgtEl>
                                          <p:spTgt spid="7"/>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1000"/>
                                        <p:tgtEl>
                                          <p:spTgt spid="10"/>
                                        </p:tgtEl>
                                      </p:cBhvr>
                                    </p:animEffect>
                                    <p:set>
                                      <p:cBhvr>
                                        <p:cTn id="92" dur="1" fill="hold">
                                          <p:stCondLst>
                                            <p:cond delay="999"/>
                                          </p:stCondLst>
                                        </p:cTn>
                                        <p:tgtEl>
                                          <p:spTgt spid="10"/>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1000"/>
                                        <p:tgtEl>
                                          <p:spTgt spid="11"/>
                                        </p:tgtEl>
                                      </p:cBhvr>
                                    </p:animEffect>
                                    <p:set>
                                      <p:cBhvr>
                                        <p:cTn id="95" dur="1" fill="hold">
                                          <p:stCondLst>
                                            <p:cond delay="999"/>
                                          </p:stCondLst>
                                        </p:cTn>
                                        <p:tgtEl>
                                          <p:spTgt spid="11"/>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1000"/>
                                        <p:tgtEl>
                                          <p:spTgt spid="12"/>
                                        </p:tgtEl>
                                      </p:cBhvr>
                                    </p:animEffect>
                                    <p:set>
                                      <p:cBhvr>
                                        <p:cTn id="98" dur="1" fill="hold">
                                          <p:stCondLst>
                                            <p:cond delay="999"/>
                                          </p:stCondLst>
                                        </p:cTn>
                                        <p:tgtEl>
                                          <p:spTgt spid="12"/>
                                        </p:tgtEl>
                                        <p:attrNameLst>
                                          <p:attrName>style.visibility</p:attrName>
                                        </p:attrNameLst>
                                      </p:cBhvr>
                                      <p:to>
                                        <p:strVal val="hidden"/>
                                      </p:to>
                                    </p:set>
                                  </p:childTnLst>
                                </p:cTn>
                              </p:par>
                            </p:childTnLst>
                          </p:cTn>
                        </p:par>
                        <p:par>
                          <p:cTn id="99" fill="hold">
                            <p:stCondLst>
                              <p:cond delay="15250"/>
                            </p:stCondLst>
                            <p:childTnLst>
                              <p:par>
                                <p:cTn id="100" presetID="10" presetClass="entr" presetSubtype="0" fill="hold" nodeType="after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fade">
                                      <p:cBhvr>
                                        <p:cTn id="102" dur="500"/>
                                        <p:tgtEl>
                                          <p:spTgt spid="14"/>
                                        </p:tgtEl>
                                      </p:cBhvr>
                                    </p:animEffect>
                                  </p:childTnLst>
                                </p:cTn>
                              </p:par>
                            </p:childTnLst>
                          </p:cTn>
                        </p:par>
                        <p:par>
                          <p:cTn id="103" fill="hold">
                            <p:stCondLst>
                              <p:cond delay="15750"/>
                            </p:stCondLst>
                            <p:childTnLst>
                              <p:par>
                                <p:cTn id="104" presetID="31" presetClass="entr" presetSubtype="0" fill="hold" grpId="0" nodeType="afterEffect">
                                  <p:stCondLst>
                                    <p:cond delay="500"/>
                                  </p:stCondLst>
                                  <p:childTnLst>
                                    <p:set>
                                      <p:cBhvr>
                                        <p:cTn id="105" dur="1" fill="hold">
                                          <p:stCondLst>
                                            <p:cond delay="0"/>
                                          </p:stCondLst>
                                        </p:cTn>
                                        <p:tgtEl>
                                          <p:spTgt spid="15"/>
                                        </p:tgtEl>
                                        <p:attrNameLst>
                                          <p:attrName>style.visibility</p:attrName>
                                        </p:attrNameLst>
                                      </p:cBhvr>
                                      <p:to>
                                        <p:strVal val="visible"/>
                                      </p:to>
                                    </p:set>
                                    <p:anim calcmode="lin" valueType="num">
                                      <p:cBhvr>
                                        <p:cTn id="106" dur="500" fill="hold"/>
                                        <p:tgtEl>
                                          <p:spTgt spid="15"/>
                                        </p:tgtEl>
                                        <p:attrNameLst>
                                          <p:attrName>ppt_w</p:attrName>
                                        </p:attrNameLst>
                                      </p:cBhvr>
                                      <p:tavLst>
                                        <p:tav tm="0">
                                          <p:val>
                                            <p:fltVal val="0"/>
                                          </p:val>
                                        </p:tav>
                                        <p:tav tm="100000">
                                          <p:val>
                                            <p:strVal val="#ppt_w"/>
                                          </p:val>
                                        </p:tav>
                                      </p:tavLst>
                                    </p:anim>
                                    <p:anim calcmode="lin" valueType="num">
                                      <p:cBhvr>
                                        <p:cTn id="107" dur="500" fill="hold"/>
                                        <p:tgtEl>
                                          <p:spTgt spid="15"/>
                                        </p:tgtEl>
                                        <p:attrNameLst>
                                          <p:attrName>ppt_h</p:attrName>
                                        </p:attrNameLst>
                                      </p:cBhvr>
                                      <p:tavLst>
                                        <p:tav tm="0">
                                          <p:val>
                                            <p:fltVal val="0"/>
                                          </p:val>
                                        </p:tav>
                                        <p:tav tm="100000">
                                          <p:val>
                                            <p:strVal val="#ppt_h"/>
                                          </p:val>
                                        </p:tav>
                                      </p:tavLst>
                                    </p:anim>
                                    <p:anim calcmode="lin" valueType="num">
                                      <p:cBhvr>
                                        <p:cTn id="108" dur="500" fill="hold"/>
                                        <p:tgtEl>
                                          <p:spTgt spid="15"/>
                                        </p:tgtEl>
                                        <p:attrNameLst>
                                          <p:attrName>style.rotation</p:attrName>
                                        </p:attrNameLst>
                                      </p:cBhvr>
                                      <p:tavLst>
                                        <p:tav tm="0">
                                          <p:val>
                                            <p:fltVal val="90"/>
                                          </p:val>
                                        </p:tav>
                                        <p:tav tm="100000">
                                          <p:val>
                                            <p:fltVal val="0"/>
                                          </p:val>
                                        </p:tav>
                                      </p:tavLst>
                                    </p:anim>
                                    <p:animEffect transition="in" filter="fade">
                                      <p:cBhvr>
                                        <p:cTn id="109" dur="500"/>
                                        <p:tgtEl>
                                          <p:spTgt spid="15"/>
                                        </p:tgtEl>
                                      </p:cBhvr>
                                    </p:animEffect>
                                  </p:childTnLst>
                                </p:cTn>
                              </p:par>
                            </p:childTnLst>
                          </p:cTn>
                        </p:par>
                        <p:par>
                          <p:cTn id="110" fill="hold">
                            <p:stCondLst>
                              <p:cond delay="16750"/>
                            </p:stCondLst>
                            <p:childTnLst>
                              <p:par>
                                <p:cTn id="111" presetID="10" presetClass="exit" presetSubtype="0" fill="hold" grpId="1" nodeType="afterEffect">
                                  <p:stCondLst>
                                    <p:cond delay="0"/>
                                  </p:stCondLst>
                                  <p:childTnLst>
                                    <p:animEffect transition="out" filter="fade">
                                      <p:cBhvr>
                                        <p:cTn id="112" dur="250"/>
                                        <p:tgtEl>
                                          <p:spTgt spid="15"/>
                                        </p:tgtEl>
                                      </p:cBhvr>
                                    </p:animEffect>
                                    <p:set>
                                      <p:cBhvr>
                                        <p:cTn id="113" dur="1" fill="hold">
                                          <p:stCondLst>
                                            <p:cond delay="249"/>
                                          </p:stCondLst>
                                        </p:cTn>
                                        <p:tgtEl>
                                          <p:spTgt spid="15"/>
                                        </p:tgtEl>
                                        <p:attrNameLst>
                                          <p:attrName>style.visibility</p:attrName>
                                        </p:attrNameLst>
                                      </p:cBhvr>
                                      <p:to>
                                        <p:strVal val="hidden"/>
                                      </p:to>
                                    </p:set>
                                  </p:childTnLst>
                                </p:cTn>
                              </p:par>
                            </p:childTnLst>
                          </p:cTn>
                        </p:par>
                        <p:par>
                          <p:cTn id="114" fill="hold">
                            <p:stCondLst>
                              <p:cond delay="17000"/>
                            </p:stCondLst>
                            <p:childTnLst>
                              <p:par>
                                <p:cTn id="115" presetID="16" presetClass="entr" presetSubtype="42" fill="hold" nodeType="afterEffect">
                                  <p:stCondLst>
                                    <p:cond delay="500"/>
                                  </p:stCondLst>
                                  <p:childTnLst>
                                    <p:set>
                                      <p:cBhvr>
                                        <p:cTn id="116" dur="1" fill="hold">
                                          <p:stCondLst>
                                            <p:cond delay="0"/>
                                          </p:stCondLst>
                                        </p:cTn>
                                        <p:tgtEl>
                                          <p:spTgt spid="16"/>
                                        </p:tgtEl>
                                        <p:attrNameLst>
                                          <p:attrName>style.visibility</p:attrName>
                                        </p:attrNameLst>
                                      </p:cBhvr>
                                      <p:to>
                                        <p:strVal val="visible"/>
                                      </p:to>
                                    </p:set>
                                    <p:animEffect transition="in" filter="barn(outHorizontal)">
                                      <p:cBhvr>
                                        <p:cTn id="117" dur="500"/>
                                        <p:tgtEl>
                                          <p:spTgt spid="16"/>
                                        </p:tgtEl>
                                      </p:cBhvr>
                                    </p:animEffect>
                                  </p:childTnLst>
                                </p:cTn>
                              </p:par>
                            </p:childTnLst>
                          </p:cTn>
                        </p:par>
                        <p:par>
                          <p:cTn id="118" fill="hold">
                            <p:stCondLst>
                              <p:cond delay="18000"/>
                            </p:stCondLst>
                            <p:childTnLst>
                              <p:par>
                                <p:cTn id="119" presetID="42" presetClass="entr" presetSubtype="0" fill="hold" nodeType="afterEffect">
                                  <p:stCondLst>
                                    <p:cond delay="500"/>
                                  </p:stCondLst>
                                  <p:childTnLst>
                                    <p:set>
                                      <p:cBhvr>
                                        <p:cTn id="120" dur="1" fill="hold">
                                          <p:stCondLst>
                                            <p:cond delay="0"/>
                                          </p:stCondLst>
                                        </p:cTn>
                                        <p:tgtEl>
                                          <p:spTgt spid="17"/>
                                        </p:tgtEl>
                                        <p:attrNameLst>
                                          <p:attrName>style.visibility</p:attrName>
                                        </p:attrNameLst>
                                      </p:cBhvr>
                                      <p:to>
                                        <p:strVal val="visible"/>
                                      </p:to>
                                    </p:set>
                                    <p:animEffect transition="in" filter="fade">
                                      <p:cBhvr>
                                        <p:cTn id="121" dur="500"/>
                                        <p:tgtEl>
                                          <p:spTgt spid="17"/>
                                        </p:tgtEl>
                                      </p:cBhvr>
                                    </p:animEffect>
                                    <p:anim calcmode="lin" valueType="num">
                                      <p:cBhvr>
                                        <p:cTn id="122" dur="500" fill="hold"/>
                                        <p:tgtEl>
                                          <p:spTgt spid="17"/>
                                        </p:tgtEl>
                                        <p:attrNameLst>
                                          <p:attrName>ppt_x</p:attrName>
                                        </p:attrNameLst>
                                      </p:cBhvr>
                                      <p:tavLst>
                                        <p:tav tm="0">
                                          <p:val>
                                            <p:strVal val="#ppt_x"/>
                                          </p:val>
                                        </p:tav>
                                        <p:tav tm="100000">
                                          <p:val>
                                            <p:strVal val="#ppt_x"/>
                                          </p:val>
                                        </p:tav>
                                      </p:tavLst>
                                    </p:anim>
                                    <p:anim calcmode="lin" valueType="num">
                                      <p:cBhvr>
                                        <p:cTn id="123" dur="500" fill="hold"/>
                                        <p:tgtEl>
                                          <p:spTgt spid="17"/>
                                        </p:tgtEl>
                                        <p:attrNameLst>
                                          <p:attrName>ppt_y</p:attrName>
                                        </p:attrNameLst>
                                      </p:cBhvr>
                                      <p:tavLst>
                                        <p:tav tm="0">
                                          <p:val>
                                            <p:strVal val="#ppt_y+.1"/>
                                          </p:val>
                                        </p:tav>
                                        <p:tav tm="100000">
                                          <p:val>
                                            <p:strVal val="#ppt_y"/>
                                          </p:val>
                                        </p:tav>
                                      </p:tavLst>
                                    </p:anim>
                                  </p:childTnLst>
                                </p:cTn>
                              </p:par>
                            </p:childTnLst>
                          </p:cTn>
                        </p:par>
                        <p:par>
                          <p:cTn id="124" fill="hold">
                            <p:stCondLst>
                              <p:cond delay="19000"/>
                            </p:stCondLst>
                            <p:childTnLst>
                              <p:par>
                                <p:cTn id="125" presetID="42" presetClass="entr" presetSubtype="0" fill="hold" nodeType="afterEffect">
                                  <p:stCondLst>
                                    <p:cond delay="500"/>
                                  </p:stCondLst>
                                  <p:childTnLst>
                                    <p:set>
                                      <p:cBhvr>
                                        <p:cTn id="126" dur="1" fill="hold">
                                          <p:stCondLst>
                                            <p:cond delay="0"/>
                                          </p:stCondLst>
                                        </p:cTn>
                                        <p:tgtEl>
                                          <p:spTgt spid="18"/>
                                        </p:tgtEl>
                                        <p:attrNameLst>
                                          <p:attrName>style.visibility</p:attrName>
                                        </p:attrNameLst>
                                      </p:cBhvr>
                                      <p:to>
                                        <p:strVal val="visible"/>
                                      </p:to>
                                    </p:set>
                                    <p:animEffect transition="in" filter="fade">
                                      <p:cBhvr>
                                        <p:cTn id="127" dur="500"/>
                                        <p:tgtEl>
                                          <p:spTgt spid="18"/>
                                        </p:tgtEl>
                                      </p:cBhvr>
                                    </p:animEffect>
                                    <p:anim calcmode="lin" valueType="num">
                                      <p:cBhvr>
                                        <p:cTn id="128" dur="500" fill="hold"/>
                                        <p:tgtEl>
                                          <p:spTgt spid="18"/>
                                        </p:tgtEl>
                                        <p:attrNameLst>
                                          <p:attrName>ppt_x</p:attrName>
                                        </p:attrNameLst>
                                      </p:cBhvr>
                                      <p:tavLst>
                                        <p:tav tm="0">
                                          <p:val>
                                            <p:strVal val="#ppt_x"/>
                                          </p:val>
                                        </p:tav>
                                        <p:tav tm="100000">
                                          <p:val>
                                            <p:strVal val="#ppt_x"/>
                                          </p:val>
                                        </p:tav>
                                      </p:tavLst>
                                    </p:anim>
                                    <p:anim calcmode="lin" valueType="num">
                                      <p:cBhvr>
                                        <p:cTn id="129" dur="500" fill="hold"/>
                                        <p:tgtEl>
                                          <p:spTgt spid="18"/>
                                        </p:tgtEl>
                                        <p:attrNameLst>
                                          <p:attrName>ppt_y</p:attrName>
                                        </p:attrNameLst>
                                      </p:cBhvr>
                                      <p:tavLst>
                                        <p:tav tm="0">
                                          <p:val>
                                            <p:strVal val="#ppt_y+.1"/>
                                          </p:val>
                                        </p:tav>
                                        <p:tav tm="100000">
                                          <p:val>
                                            <p:strVal val="#ppt_y"/>
                                          </p:val>
                                        </p:tav>
                                      </p:tavLst>
                                    </p:anim>
                                  </p:childTnLst>
                                </p:cTn>
                              </p:par>
                            </p:childTnLst>
                          </p:cTn>
                        </p:par>
                        <p:par>
                          <p:cTn id="130" fill="hold">
                            <p:stCondLst>
                              <p:cond delay="20000"/>
                            </p:stCondLst>
                            <p:childTnLst>
                              <p:par>
                                <p:cTn id="131" presetID="31" presetClass="entr" presetSubtype="0" fill="hold" grpId="0" nodeType="afterEffect">
                                  <p:stCondLst>
                                    <p:cond delay="0"/>
                                  </p:stCondLst>
                                  <p:childTnLst>
                                    <p:set>
                                      <p:cBhvr>
                                        <p:cTn id="132" dur="1" fill="hold">
                                          <p:stCondLst>
                                            <p:cond delay="0"/>
                                          </p:stCondLst>
                                        </p:cTn>
                                        <p:tgtEl>
                                          <p:spTgt spid="19"/>
                                        </p:tgtEl>
                                        <p:attrNameLst>
                                          <p:attrName>style.visibility</p:attrName>
                                        </p:attrNameLst>
                                      </p:cBhvr>
                                      <p:to>
                                        <p:strVal val="visible"/>
                                      </p:to>
                                    </p:set>
                                    <p:anim calcmode="lin" valueType="num">
                                      <p:cBhvr>
                                        <p:cTn id="133" dur="500" fill="hold"/>
                                        <p:tgtEl>
                                          <p:spTgt spid="19"/>
                                        </p:tgtEl>
                                        <p:attrNameLst>
                                          <p:attrName>ppt_w</p:attrName>
                                        </p:attrNameLst>
                                      </p:cBhvr>
                                      <p:tavLst>
                                        <p:tav tm="0">
                                          <p:val>
                                            <p:fltVal val="0"/>
                                          </p:val>
                                        </p:tav>
                                        <p:tav tm="100000">
                                          <p:val>
                                            <p:strVal val="#ppt_w"/>
                                          </p:val>
                                        </p:tav>
                                      </p:tavLst>
                                    </p:anim>
                                    <p:anim calcmode="lin" valueType="num">
                                      <p:cBhvr>
                                        <p:cTn id="134" dur="500" fill="hold"/>
                                        <p:tgtEl>
                                          <p:spTgt spid="19"/>
                                        </p:tgtEl>
                                        <p:attrNameLst>
                                          <p:attrName>ppt_h</p:attrName>
                                        </p:attrNameLst>
                                      </p:cBhvr>
                                      <p:tavLst>
                                        <p:tav tm="0">
                                          <p:val>
                                            <p:fltVal val="0"/>
                                          </p:val>
                                        </p:tav>
                                        <p:tav tm="100000">
                                          <p:val>
                                            <p:strVal val="#ppt_h"/>
                                          </p:val>
                                        </p:tav>
                                      </p:tavLst>
                                    </p:anim>
                                    <p:anim calcmode="lin" valueType="num">
                                      <p:cBhvr>
                                        <p:cTn id="135" dur="500" fill="hold"/>
                                        <p:tgtEl>
                                          <p:spTgt spid="19"/>
                                        </p:tgtEl>
                                        <p:attrNameLst>
                                          <p:attrName>style.rotation</p:attrName>
                                        </p:attrNameLst>
                                      </p:cBhvr>
                                      <p:tavLst>
                                        <p:tav tm="0">
                                          <p:val>
                                            <p:fltVal val="90"/>
                                          </p:val>
                                        </p:tav>
                                        <p:tav tm="100000">
                                          <p:val>
                                            <p:fltVal val="0"/>
                                          </p:val>
                                        </p:tav>
                                      </p:tavLst>
                                    </p:anim>
                                    <p:animEffect transition="in" filter="fade">
                                      <p:cBhvr>
                                        <p:cTn id="136" dur="500"/>
                                        <p:tgtEl>
                                          <p:spTgt spid="19"/>
                                        </p:tgtEl>
                                      </p:cBhvr>
                                    </p:animEffect>
                                  </p:childTnLst>
                                </p:cTn>
                              </p:par>
                            </p:childTnLst>
                          </p:cTn>
                        </p:par>
                        <p:par>
                          <p:cTn id="137" fill="hold">
                            <p:stCondLst>
                              <p:cond delay="20500"/>
                            </p:stCondLst>
                            <p:childTnLst>
                              <p:par>
                                <p:cTn id="138" presetID="10" presetClass="exit" presetSubtype="0" fill="hold" grpId="1" nodeType="afterEffect">
                                  <p:stCondLst>
                                    <p:cond delay="0"/>
                                  </p:stCondLst>
                                  <p:childTnLst>
                                    <p:animEffect transition="out" filter="fade">
                                      <p:cBhvr>
                                        <p:cTn id="139" dur="250"/>
                                        <p:tgtEl>
                                          <p:spTgt spid="19"/>
                                        </p:tgtEl>
                                      </p:cBhvr>
                                    </p:animEffect>
                                    <p:set>
                                      <p:cBhvr>
                                        <p:cTn id="140" dur="1" fill="hold">
                                          <p:stCondLst>
                                            <p:cond delay="249"/>
                                          </p:stCondLst>
                                        </p:cTn>
                                        <p:tgtEl>
                                          <p:spTgt spid="19"/>
                                        </p:tgtEl>
                                        <p:attrNameLst>
                                          <p:attrName>style.visibility</p:attrName>
                                        </p:attrNameLst>
                                      </p:cBhvr>
                                      <p:to>
                                        <p:strVal val="hidden"/>
                                      </p:to>
                                    </p:set>
                                  </p:childTnLst>
                                </p:cTn>
                              </p:par>
                            </p:childTnLst>
                          </p:cTn>
                        </p:par>
                        <p:par>
                          <p:cTn id="141" fill="hold">
                            <p:stCondLst>
                              <p:cond delay="20750"/>
                            </p:stCondLst>
                            <p:childTnLst>
                              <p:par>
                                <p:cTn id="142" presetID="10" presetClass="exit" presetSubtype="0" fill="hold" nodeType="afterEffect">
                                  <p:stCondLst>
                                    <p:cond delay="250"/>
                                  </p:stCondLst>
                                  <p:childTnLst>
                                    <p:animEffect transition="out" filter="fade">
                                      <p:cBhvr>
                                        <p:cTn id="143" dur="500"/>
                                        <p:tgtEl>
                                          <p:spTgt spid="16"/>
                                        </p:tgtEl>
                                      </p:cBhvr>
                                    </p:animEffect>
                                    <p:set>
                                      <p:cBhvr>
                                        <p:cTn id="144" dur="1" fill="hold">
                                          <p:stCondLst>
                                            <p:cond delay="499"/>
                                          </p:stCondLst>
                                        </p:cTn>
                                        <p:tgtEl>
                                          <p:spTgt spid="16"/>
                                        </p:tgtEl>
                                        <p:attrNameLst>
                                          <p:attrName>style.visibility</p:attrName>
                                        </p:attrNameLst>
                                      </p:cBhvr>
                                      <p:to>
                                        <p:strVal val="hidden"/>
                                      </p:to>
                                    </p:set>
                                  </p:childTnLst>
                                </p:cTn>
                              </p:par>
                              <p:par>
                                <p:cTn id="145" presetID="10" presetClass="exit" presetSubtype="0" fill="hold" nodeType="withEffect">
                                  <p:stCondLst>
                                    <p:cond delay="250"/>
                                  </p:stCondLst>
                                  <p:childTnLst>
                                    <p:animEffect transition="out" filter="fade">
                                      <p:cBhvr>
                                        <p:cTn id="146" dur="500"/>
                                        <p:tgtEl>
                                          <p:spTgt spid="17"/>
                                        </p:tgtEl>
                                      </p:cBhvr>
                                    </p:animEffect>
                                    <p:set>
                                      <p:cBhvr>
                                        <p:cTn id="147" dur="1" fill="hold">
                                          <p:stCondLst>
                                            <p:cond delay="499"/>
                                          </p:stCondLst>
                                        </p:cTn>
                                        <p:tgtEl>
                                          <p:spTgt spid="17"/>
                                        </p:tgtEl>
                                        <p:attrNameLst>
                                          <p:attrName>style.visibility</p:attrName>
                                        </p:attrNameLst>
                                      </p:cBhvr>
                                      <p:to>
                                        <p:strVal val="hidden"/>
                                      </p:to>
                                    </p:set>
                                  </p:childTnLst>
                                </p:cTn>
                              </p:par>
                              <p:par>
                                <p:cTn id="148" presetID="10" presetClass="exit" presetSubtype="0" fill="hold" nodeType="withEffect">
                                  <p:stCondLst>
                                    <p:cond delay="250"/>
                                  </p:stCondLst>
                                  <p:childTnLst>
                                    <p:animEffect transition="out" filter="fade">
                                      <p:cBhvr>
                                        <p:cTn id="149" dur="500"/>
                                        <p:tgtEl>
                                          <p:spTgt spid="18"/>
                                        </p:tgtEl>
                                      </p:cBhvr>
                                    </p:animEffect>
                                    <p:set>
                                      <p:cBhvr>
                                        <p:cTn id="150" dur="1" fill="hold">
                                          <p:stCondLst>
                                            <p:cond delay="499"/>
                                          </p:stCondLst>
                                        </p:cTn>
                                        <p:tgtEl>
                                          <p:spTgt spid="18"/>
                                        </p:tgtEl>
                                        <p:attrNameLst>
                                          <p:attrName>style.visibility</p:attrName>
                                        </p:attrNameLst>
                                      </p:cBhvr>
                                      <p:to>
                                        <p:strVal val="hidden"/>
                                      </p:to>
                                    </p:set>
                                  </p:childTnLst>
                                </p:cTn>
                              </p:par>
                              <p:par>
                                <p:cTn id="151" presetID="10" presetClass="entr" presetSubtype="0" fill="hold" nodeType="withEffect">
                                  <p:stCondLst>
                                    <p:cond delay="500"/>
                                  </p:stCondLst>
                                  <p:childTnLst>
                                    <p:set>
                                      <p:cBhvr>
                                        <p:cTn id="152" dur="1" fill="hold">
                                          <p:stCondLst>
                                            <p:cond delay="0"/>
                                          </p:stCondLst>
                                        </p:cTn>
                                        <p:tgtEl>
                                          <p:spTgt spid="24"/>
                                        </p:tgtEl>
                                        <p:attrNameLst>
                                          <p:attrName>style.visibility</p:attrName>
                                        </p:attrNameLst>
                                      </p:cBhvr>
                                      <p:to>
                                        <p:strVal val="visible"/>
                                      </p:to>
                                    </p:set>
                                    <p:animEffect transition="in" filter="fade">
                                      <p:cBhvr>
                                        <p:cTn id="153" dur="500"/>
                                        <p:tgtEl>
                                          <p:spTgt spid="24"/>
                                        </p:tgtEl>
                                      </p:cBhvr>
                                    </p:animEffect>
                                  </p:childTnLst>
                                </p:cTn>
                              </p:par>
                            </p:childTnLst>
                          </p:cTn>
                        </p:par>
                        <p:par>
                          <p:cTn id="154" fill="hold">
                            <p:stCondLst>
                              <p:cond delay="21750"/>
                            </p:stCondLst>
                            <p:childTnLst>
                              <p:par>
                                <p:cTn id="155" presetID="42" presetClass="entr" presetSubtype="0" fill="hold" nodeType="afterEffect">
                                  <p:stCondLst>
                                    <p:cond delay="0"/>
                                  </p:stCondLst>
                                  <p:childTnLst>
                                    <p:set>
                                      <p:cBhvr>
                                        <p:cTn id="156" dur="1" fill="hold">
                                          <p:stCondLst>
                                            <p:cond delay="0"/>
                                          </p:stCondLst>
                                        </p:cTn>
                                        <p:tgtEl>
                                          <p:spTgt spid="25"/>
                                        </p:tgtEl>
                                        <p:attrNameLst>
                                          <p:attrName>style.visibility</p:attrName>
                                        </p:attrNameLst>
                                      </p:cBhvr>
                                      <p:to>
                                        <p:strVal val="visible"/>
                                      </p:to>
                                    </p:set>
                                    <p:animEffect transition="in" filter="fade">
                                      <p:cBhvr>
                                        <p:cTn id="157" dur="500"/>
                                        <p:tgtEl>
                                          <p:spTgt spid="25"/>
                                        </p:tgtEl>
                                      </p:cBhvr>
                                    </p:animEffect>
                                    <p:anim calcmode="lin" valueType="num">
                                      <p:cBhvr>
                                        <p:cTn id="158" dur="500" fill="hold"/>
                                        <p:tgtEl>
                                          <p:spTgt spid="25"/>
                                        </p:tgtEl>
                                        <p:attrNameLst>
                                          <p:attrName>ppt_x</p:attrName>
                                        </p:attrNameLst>
                                      </p:cBhvr>
                                      <p:tavLst>
                                        <p:tav tm="0">
                                          <p:val>
                                            <p:strVal val="#ppt_x"/>
                                          </p:val>
                                        </p:tav>
                                        <p:tav tm="100000">
                                          <p:val>
                                            <p:strVal val="#ppt_x"/>
                                          </p:val>
                                        </p:tav>
                                      </p:tavLst>
                                    </p:anim>
                                    <p:anim calcmode="lin" valueType="num">
                                      <p:cBhvr>
                                        <p:cTn id="159" dur="500" fill="hold"/>
                                        <p:tgtEl>
                                          <p:spTgt spid="25"/>
                                        </p:tgtEl>
                                        <p:attrNameLst>
                                          <p:attrName>ppt_y</p:attrName>
                                        </p:attrNameLst>
                                      </p:cBhvr>
                                      <p:tavLst>
                                        <p:tav tm="0">
                                          <p:val>
                                            <p:strVal val="#ppt_y+.1"/>
                                          </p:val>
                                        </p:tav>
                                        <p:tav tm="100000">
                                          <p:val>
                                            <p:strVal val="#ppt_y"/>
                                          </p:val>
                                        </p:tav>
                                      </p:tavLst>
                                    </p:anim>
                                  </p:childTnLst>
                                </p:cTn>
                              </p:par>
                            </p:childTnLst>
                          </p:cTn>
                        </p:par>
                        <p:par>
                          <p:cTn id="160" fill="hold">
                            <p:stCondLst>
                              <p:cond delay="22250"/>
                            </p:stCondLst>
                            <p:childTnLst>
                              <p:par>
                                <p:cTn id="161" presetID="31" presetClass="entr" presetSubtype="0" fill="hold" grpId="0" nodeType="afterEffect">
                                  <p:stCondLst>
                                    <p:cond delay="0"/>
                                  </p:stCondLst>
                                  <p:childTnLst>
                                    <p:set>
                                      <p:cBhvr>
                                        <p:cTn id="162" dur="1" fill="hold">
                                          <p:stCondLst>
                                            <p:cond delay="0"/>
                                          </p:stCondLst>
                                        </p:cTn>
                                        <p:tgtEl>
                                          <p:spTgt spid="27"/>
                                        </p:tgtEl>
                                        <p:attrNameLst>
                                          <p:attrName>style.visibility</p:attrName>
                                        </p:attrNameLst>
                                      </p:cBhvr>
                                      <p:to>
                                        <p:strVal val="visible"/>
                                      </p:to>
                                    </p:set>
                                    <p:anim calcmode="lin" valueType="num">
                                      <p:cBhvr>
                                        <p:cTn id="163" dur="500" fill="hold"/>
                                        <p:tgtEl>
                                          <p:spTgt spid="27"/>
                                        </p:tgtEl>
                                        <p:attrNameLst>
                                          <p:attrName>ppt_w</p:attrName>
                                        </p:attrNameLst>
                                      </p:cBhvr>
                                      <p:tavLst>
                                        <p:tav tm="0">
                                          <p:val>
                                            <p:fltVal val="0"/>
                                          </p:val>
                                        </p:tav>
                                        <p:tav tm="100000">
                                          <p:val>
                                            <p:strVal val="#ppt_w"/>
                                          </p:val>
                                        </p:tav>
                                      </p:tavLst>
                                    </p:anim>
                                    <p:anim calcmode="lin" valueType="num">
                                      <p:cBhvr>
                                        <p:cTn id="164" dur="500" fill="hold"/>
                                        <p:tgtEl>
                                          <p:spTgt spid="27"/>
                                        </p:tgtEl>
                                        <p:attrNameLst>
                                          <p:attrName>ppt_h</p:attrName>
                                        </p:attrNameLst>
                                      </p:cBhvr>
                                      <p:tavLst>
                                        <p:tav tm="0">
                                          <p:val>
                                            <p:fltVal val="0"/>
                                          </p:val>
                                        </p:tav>
                                        <p:tav tm="100000">
                                          <p:val>
                                            <p:strVal val="#ppt_h"/>
                                          </p:val>
                                        </p:tav>
                                      </p:tavLst>
                                    </p:anim>
                                    <p:anim calcmode="lin" valueType="num">
                                      <p:cBhvr>
                                        <p:cTn id="165" dur="500" fill="hold"/>
                                        <p:tgtEl>
                                          <p:spTgt spid="27"/>
                                        </p:tgtEl>
                                        <p:attrNameLst>
                                          <p:attrName>style.rotation</p:attrName>
                                        </p:attrNameLst>
                                      </p:cBhvr>
                                      <p:tavLst>
                                        <p:tav tm="0">
                                          <p:val>
                                            <p:fltVal val="90"/>
                                          </p:val>
                                        </p:tav>
                                        <p:tav tm="100000">
                                          <p:val>
                                            <p:fltVal val="0"/>
                                          </p:val>
                                        </p:tav>
                                      </p:tavLst>
                                    </p:anim>
                                    <p:animEffect transition="in" filter="fade">
                                      <p:cBhvr>
                                        <p:cTn id="166" dur="500"/>
                                        <p:tgtEl>
                                          <p:spTgt spid="27"/>
                                        </p:tgtEl>
                                      </p:cBhvr>
                                    </p:animEffect>
                                  </p:childTnLst>
                                </p:cTn>
                              </p:par>
                            </p:childTnLst>
                          </p:cTn>
                        </p:par>
                        <p:par>
                          <p:cTn id="167" fill="hold">
                            <p:stCondLst>
                              <p:cond delay="22750"/>
                            </p:stCondLst>
                            <p:childTnLst>
                              <p:par>
                                <p:cTn id="168" presetID="10" presetClass="exit" presetSubtype="0" fill="hold" grpId="1" nodeType="afterEffect">
                                  <p:stCondLst>
                                    <p:cond delay="0"/>
                                  </p:stCondLst>
                                  <p:childTnLst>
                                    <p:animEffect transition="out" filter="fade">
                                      <p:cBhvr>
                                        <p:cTn id="169" dur="250"/>
                                        <p:tgtEl>
                                          <p:spTgt spid="27"/>
                                        </p:tgtEl>
                                      </p:cBhvr>
                                    </p:animEffect>
                                    <p:set>
                                      <p:cBhvr>
                                        <p:cTn id="170" dur="1" fill="hold">
                                          <p:stCondLst>
                                            <p:cond delay="249"/>
                                          </p:stCondLst>
                                        </p:cTn>
                                        <p:tgtEl>
                                          <p:spTgt spid="27"/>
                                        </p:tgtEl>
                                        <p:attrNameLst>
                                          <p:attrName>style.visibility</p:attrName>
                                        </p:attrNameLst>
                                      </p:cBhvr>
                                      <p:to>
                                        <p:strVal val="hidden"/>
                                      </p:to>
                                    </p:set>
                                  </p:childTnLst>
                                </p:cTn>
                              </p:par>
                            </p:childTnLst>
                          </p:cTn>
                        </p:par>
                        <p:par>
                          <p:cTn id="171" fill="hold">
                            <p:stCondLst>
                              <p:cond delay="23000"/>
                            </p:stCondLst>
                            <p:childTnLst>
                              <p:par>
                                <p:cTn id="172" presetID="10" presetClass="entr" presetSubtype="0" fill="hold" nodeType="afterEffect">
                                  <p:stCondLst>
                                    <p:cond delay="500"/>
                                  </p:stCondLst>
                                  <p:childTnLst>
                                    <p:set>
                                      <p:cBhvr>
                                        <p:cTn id="173" dur="1" fill="hold">
                                          <p:stCondLst>
                                            <p:cond delay="0"/>
                                          </p:stCondLst>
                                        </p:cTn>
                                        <p:tgtEl>
                                          <p:spTgt spid="26"/>
                                        </p:tgtEl>
                                        <p:attrNameLst>
                                          <p:attrName>style.visibility</p:attrName>
                                        </p:attrNameLst>
                                      </p:cBhvr>
                                      <p:to>
                                        <p:strVal val="visible"/>
                                      </p:to>
                                    </p:set>
                                    <p:animEffect transition="in" filter="fade">
                                      <p:cBhvr>
                                        <p:cTn id="1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P spid="3" grpId="0"/>
      <p:bldP spid="8" grpId="0" animBg="1"/>
      <p:bldP spid="8" grpId="1" animBg="1"/>
      <p:bldP spid="9" grpId="0" animBg="1"/>
      <p:bldP spid="9" grpId="1" animBg="1"/>
      <p:bldP spid="9" grpId="2" animBg="1"/>
      <p:bldP spid="13" grpId="0" animBg="1"/>
      <p:bldP spid="13" grpId="1" animBg="1"/>
      <p:bldP spid="15" grpId="0" animBg="1"/>
      <p:bldP spid="15" grpId="1" animBg="1"/>
      <p:bldP spid="19" grpId="0" animBg="1"/>
      <p:bldP spid="19" grpId="1" animBg="1"/>
      <p:bldP spid="27" grpId="0" animBg="1"/>
      <p:bldP spid="2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656882" y="667657"/>
            <a:ext cx="6535119" cy="461726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dirty="0" smtClean="0">
                <a:solidFill>
                  <a:schemeClr val="tx2">
                    <a:lumMod val="75000"/>
                  </a:schemeClr>
                </a:solidFill>
              </a:rPr>
              <a:t>Markit </a:t>
            </a:r>
            <a:br>
              <a:rPr lang="en-US" dirty="0" smtClean="0">
                <a:solidFill>
                  <a:schemeClr val="tx2">
                    <a:lumMod val="75000"/>
                  </a:schemeClr>
                </a:solidFill>
              </a:rPr>
            </a:br>
            <a:r>
              <a:rPr lang="en-US" sz="2800" dirty="0" smtClean="0">
                <a:solidFill>
                  <a:schemeClr val="tx2">
                    <a:lumMod val="75000"/>
                  </a:schemeClr>
                </a:solidFill>
              </a:rPr>
              <a:t>by Puranjay Jain</a:t>
            </a:r>
            <a:endParaRPr lang="en-US" dirty="0">
              <a:solidFill>
                <a:schemeClr val="tx2">
                  <a:lumMod val="75000"/>
                </a:schemeClr>
              </a:solidFill>
            </a:endParaRPr>
          </a:p>
        </p:txBody>
      </p:sp>
      <p:sp>
        <p:nvSpPr>
          <p:cNvPr id="3" name="Text Placeholder 2"/>
          <p:cNvSpPr>
            <a:spLocks noGrp="1"/>
          </p:cNvSpPr>
          <p:nvPr>
            <p:ph type="body" idx="1"/>
          </p:nvPr>
        </p:nvSpPr>
        <p:spPr>
          <a:xfrm>
            <a:off x="5994688" y="1034327"/>
            <a:ext cx="5859506" cy="3813443"/>
          </a:xfrm>
        </p:spPr>
        <p:txBody>
          <a:bodyPr>
            <a:noAutofit/>
          </a:bodyPr>
          <a:lstStyle/>
          <a:p>
            <a:r>
              <a:rPr lang="en-US" sz="2400" dirty="0" smtClean="0"/>
              <a:t>Created for the Learning Technologies Project Course ( PBL ) under </a:t>
            </a:r>
          </a:p>
          <a:p>
            <a:r>
              <a:rPr lang="en-US" sz="2400" dirty="0" smtClean="0"/>
              <a:t>Mr. Akhlesh Agarwal </a:t>
            </a:r>
          </a:p>
          <a:p>
            <a:r>
              <a:rPr lang="en-US" sz="2400" dirty="0" smtClean="0"/>
              <a:t>with the guidance of Dr. Shradha </a:t>
            </a:r>
            <a:r>
              <a:rPr lang="en-US" sz="2400" dirty="0" err="1" smtClean="0"/>
              <a:t>Kanwar</a:t>
            </a:r>
            <a:r>
              <a:rPr lang="en-US" sz="2400" dirty="0" smtClean="0"/>
              <a:t>, </a:t>
            </a:r>
          </a:p>
          <a:p>
            <a:r>
              <a:rPr lang="en-US" sz="2400" dirty="0" smtClean="0"/>
              <a:t>Mr. Ashoo </a:t>
            </a:r>
            <a:r>
              <a:rPr lang="en-US" sz="2400" dirty="0" err="1" smtClean="0"/>
              <a:t>Dubey</a:t>
            </a:r>
            <a:r>
              <a:rPr lang="en-US" sz="2400" dirty="0" smtClean="0"/>
              <a:t> and Mr. Vijay </a:t>
            </a:r>
            <a:r>
              <a:rPr lang="en-US" sz="2400" dirty="0" err="1" smtClean="0"/>
              <a:t>Mandke</a:t>
            </a:r>
            <a:endParaRPr lang="en-US" sz="2400" dirty="0"/>
          </a:p>
        </p:txBody>
      </p:sp>
      <p:sp>
        <p:nvSpPr>
          <p:cNvPr id="8" name="Freeform 7">
            <a:hlinkClick r:id="rId3" tooltip="Learn More"/>
          </p:cNvPr>
          <p:cNvSpPr/>
          <p:nvPr/>
        </p:nvSpPr>
        <p:spPr>
          <a:xfrm>
            <a:off x="11557038" y="6134153"/>
            <a:ext cx="431763" cy="431763"/>
          </a:xfrm>
          <a:custGeom>
            <a:avLst/>
            <a:gdLst>
              <a:gd name="connsiteX0" fmla="*/ 283692 w 643468"/>
              <a:gd name="connsiteY0" fmla="*/ 156886 h 643468"/>
              <a:gd name="connsiteX1" fmla="*/ 315574 w 643468"/>
              <a:gd name="connsiteY1" fmla="*/ 156886 h 643468"/>
              <a:gd name="connsiteX2" fmla="*/ 486582 w 643468"/>
              <a:gd name="connsiteY2" fmla="*/ 321734 h 643468"/>
              <a:gd name="connsiteX3" fmla="*/ 315574 w 643468"/>
              <a:gd name="connsiteY3" fmla="*/ 486582 h 643468"/>
              <a:gd name="connsiteX4" fmla="*/ 283692 w 643468"/>
              <a:gd name="connsiteY4" fmla="*/ 486582 h 643468"/>
              <a:gd name="connsiteX5" fmla="*/ 441545 w 643468"/>
              <a:gd name="connsiteY5" fmla="*/ 334415 h 643468"/>
              <a:gd name="connsiteX6" fmla="*/ 156887 w 643468"/>
              <a:gd name="connsiteY6" fmla="*/ 334415 h 643468"/>
              <a:gd name="connsiteX7" fmla="*/ 156887 w 643468"/>
              <a:gd name="connsiteY7" fmla="*/ 309054 h 643468"/>
              <a:gd name="connsiteX8" fmla="*/ 441545 w 643468"/>
              <a:gd name="connsiteY8" fmla="*/ 309054 h 643468"/>
              <a:gd name="connsiteX9" fmla="*/ 321733 w 643468"/>
              <a:gd name="connsiteY9" fmla="*/ 16937 h 643468"/>
              <a:gd name="connsiteX10" fmla="*/ 16936 w 643468"/>
              <a:gd name="connsiteY10" fmla="*/ 321734 h 643468"/>
              <a:gd name="connsiteX11" fmla="*/ 321733 w 643468"/>
              <a:gd name="connsiteY11" fmla="*/ 626531 h 643468"/>
              <a:gd name="connsiteX12" fmla="*/ 626530 w 643468"/>
              <a:gd name="connsiteY12" fmla="*/ 321734 h 643468"/>
              <a:gd name="connsiteX13" fmla="*/ 321733 w 643468"/>
              <a:gd name="connsiteY13" fmla="*/ 16937 h 643468"/>
              <a:gd name="connsiteX14" fmla="*/ 321734 w 643468"/>
              <a:gd name="connsiteY14" fmla="*/ 0 h 643468"/>
              <a:gd name="connsiteX15" fmla="*/ 643468 w 643468"/>
              <a:gd name="connsiteY15" fmla="*/ 321734 h 643468"/>
              <a:gd name="connsiteX16" fmla="*/ 321734 w 643468"/>
              <a:gd name="connsiteY16" fmla="*/ 643468 h 643468"/>
              <a:gd name="connsiteX17" fmla="*/ 0 w 643468"/>
              <a:gd name="connsiteY17" fmla="*/ 321734 h 643468"/>
              <a:gd name="connsiteX18" fmla="*/ 321734 w 643468"/>
              <a:gd name="connsiteY18" fmla="*/ 0 h 64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3468" h="643468">
                <a:moveTo>
                  <a:pt x="283692" y="156886"/>
                </a:moveTo>
                <a:lnTo>
                  <a:pt x="315574" y="156886"/>
                </a:lnTo>
                <a:lnTo>
                  <a:pt x="486582" y="321734"/>
                </a:lnTo>
                <a:lnTo>
                  <a:pt x="315574" y="486582"/>
                </a:lnTo>
                <a:lnTo>
                  <a:pt x="283692" y="486582"/>
                </a:lnTo>
                <a:lnTo>
                  <a:pt x="441545" y="334415"/>
                </a:lnTo>
                <a:lnTo>
                  <a:pt x="156887" y="334415"/>
                </a:lnTo>
                <a:lnTo>
                  <a:pt x="156887" y="309054"/>
                </a:lnTo>
                <a:lnTo>
                  <a:pt x="441545" y="309054"/>
                </a:lnTo>
                <a:close/>
                <a:moveTo>
                  <a:pt x="321733" y="16937"/>
                </a:moveTo>
                <a:cubicBezTo>
                  <a:pt x="153398" y="16937"/>
                  <a:pt x="16936" y="153399"/>
                  <a:pt x="16936" y="321734"/>
                </a:cubicBezTo>
                <a:cubicBezTo>
                  <a:pt x="16936" y="490069"/>
                  <a:pt x="153398" y="626531"/>
                  <a:pt x="321733" y="626531"/>
                </a:cubicBezTo>
                <a:cubicBezTo>
                  <a:pt x="490068" y="626531"/>
                  <a:pt x="626530" y="490069"/>
                  <a:pt x="626530" y="321734"/>
                </a:cubicBezTo>
                <a:cubicBezTo>
                  <a:pt x="626530" y="153399"/>
                  <a:pt x="490068" y="16937"/>
                  <a:pt x="321733" y="16937"/>
                </a:cubicBezTo>
                <a:close/>
                <a:moveTo>
                  <a:pt x="321734" y="0"/>
                </a:moveTo>
                <a:cubicBezTo>
                  <a:pt x="499423" y="0"/>
                  <a:pt x="643468" y="144045"/>
                  <a:pt x="643468" y="321734"/>
                </a:cubicBezTo>
                <a:cubicBezTo>
                  <a:pt x="643468" y="499423"/>
                  <a:pt x="499423" y="643468"/>
                  <a:pt x="321734" y="643468"/>
                </a:cubicBezTo>
                <a:cubicBezTo>
                  <a:pt x="144045" y="643468"/>
                  <a:pt x="0" y="499423"/>
                  <a:pt x="0" y="321734"/>
                </a:cubicBezTo>
                <a:cubicBezTo>
                  <a:pt x="0" y="144045"/>
                  <a:pt x="144045" y="0"/>
                  <a:pt x="321734" y="0"/>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 Placeholder 2">
            <a:hlinkClick r:id="rId3" tooltip="Learn More"/>
          </p:cNvPr>
          <p:cNvSpPr txBox="1">
            <a:spLocks/>
          </p:cNvSpPr>
          <p:nvPr/>
        </p:nvSpPr>
        <p:spPr>
          <a:xfrm>
            <a:off x="7344229" y="5844663"/>
            <a:ext cx="4212808" cy="931371"/>
          </a:xfrm>
          <a:prstGeom prst="rect">
            <a:avLst/>
          </a:prstGeom>
        </p:spPr>
        <p:txBody>
          <a:bodyPr vert="horz" lIns="91440" tIns="45720" rIns="91440" bIns="45720" rtlCol="0" anchor="ctr">
            <a:normAutofit/>
          </a:bodyPr>
          <a:lstStyle>
            <a:lvl1pPr marL="0" indent="0" algn="l" defTabSz="914400" rtl="0" eaLnBrk="1" latinLnBrk="0" hangingPunct="1">
              <a:lnSpc>
                <a:spcPct val="150000"/>
              </a:lnSpc>
              <a:spcBef>
                <a:spcPct val="30000"/>
              </a:spcBef>
              <a:buFont typeface="Arial" panose="020B0604020202020204" pitchFamily="34" charset="0"/>
              <a:buNone/>
              <a:defRPr sz="2800" kern="1200">
                <a:solidFill>
                  <a:schemeClr val="bg1"/>
                </a:solidFill>
                <a:latin typeface="+mj-lt"/>
                <a:ea typeface="+mn-ea"/>
                <a:cs typeface="+mn-cs"/>
              </a:defRPr>
            </a:lvl1pPr>
            <a:lvl2pPr marL="457200" indent="0" algn="l" defTabSz="914400" rtl="0" eaLnBrk="1" latinLnBrk="0" hangingPunct="1">
              <a:lnSpc>
                <a:spcPct val="90000"/>
              </a:lnSpc>
              <a:spcBef>
                <a:spcPct val="30000"/>
              </a:spcBef>
              <a:buFont typeface="Arial" panose="020B0604020202020204"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ct val="30000"/>
              </a:spcBef>
              <a:buFont typeface="Arial" panose="020B0604020202020204"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ct val="300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solidFill>
                  <a:schemeClr val="tx2">
                    <a:lumMod val="75000"/>
                  </a:schemeClr>
                </a:solidFill>
              </a:rPr>
              <a:t>Find out </a:t>
            </a:r>
            <a:r>
              <a:rPr lang="en-US" sz="1800" dirty="0" smtClean="0">
                <a:solidFill>
                  <a:schemeClr val="tx2">
                    <a:lumMod val="75000"/>
                  </a:schemeClr>
                </a:solidFill>
              </a:rPr>
              <a:t>more on the ETIC Portal website</a:t>
            </a:r>
            <a:endParaRPr lang="en-US" sz="1800" dirty="0">
              <a:solidFill>
                <a:schemeClr val="tx2">
                  <a:lumMod val="75000"/>
                </a:schemeClr>
              </a:solidFill>
            </a:endParaRPr>
          </a:p>
        </p:txBody>
      </p:sp>
    </p:spTree>
    <p:extLst>
      <p:ext uri="{BB962C8B-B14F-4D97-AF65-F5344CB8AC3E}">
        <p14:creationId xmlns:p14="http://schemas.microsoft.com/office/powerpoint/2010/main" val="2317502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299634" y="53148"/>
            <a:ext cx="10749367" cy="1208868"/>
          </a:xfrm>
        </p:spPr>
        <p:txBody>
          <a:bodyPr/>
          <a:lstStyle/>
          <a:p>
            <a:r>
              <a:rPr lang="en-US" dirty="0" smtClean="0"/>
              <a:t>Design</a:t>
            </a:r>
            <a:endParaRPr lang="en-US" dirty="0"/>
          </a:p>
        </p:txBody>
      </p:sp>
      <p:sp>
        <p:nvSpPr>
          <p:cNvPr id="3" name="Content Placeholder 2"/>
          <p:cNvSpPr>
            <a:spLocks noGrp="1"/>
          </p:cNvSpPr>
          <p:nvPr>
            <p:ph idx="1"/>
          </p:nvPr>
        </p:nvSpPr>
        <p:spPr>
          <a:xfrm>
            <a:off x="299634" y="1694996"/>
            <a:ext cx="5110566" cy="4836433"/>
          </a:xfrm>
        </p:spPr>
        <p:txBody>
          <a:bodyPr>
            <a:normAutofit/>
          </a:bodyPr>
          <a:lstStyle/>
          <a:p>
            <a:r>
              <a:rPr lang="en-US" dirty="0" smtClean="0">
                <a:solidFill>
                  <a:schemeClr val="tx2">
                    <a:lumMod val="75000"/>
                  </a:schemeClr>
                </a:solidFill>
              </a:rPr>
              <a:t>Right from the start, you’ll have access to beautiful, color and text that will seamlessly transform into a theme that has layouts and transitions to match our college’s style. It just draws from the very essence of our college and the colors from the previous E.R.P module but drastically improvising it.</a:t>
            </a:r>
          </a:p>
          <a:p>
            <a:r>
              <a:rPr lang="en-US" dirty="0" smtClean="0">
                <a:solidFill>
                  <a:schemeClr val="tx2">
                    <a:lumMod val="75000"/>
                  </a:schemeClr>
                </a:solidFill>
              </a:rPr>
              <a:t>New features like Swipe and Tap Menu or the Universal Search bar make your work simpler than ever before.</a:t>
            </a:r>
          </a:p>
          <a:p>
            <a:r>
              <a:rPr lang="en-US" dirty="0" smtClean="0">
                <a:solidFill>
                  <a:schemeClr val="tx2">
                    <a:lumMod val="75000"/>
                  </a:schemeClr>
                </a:solidFill>
              </a:rPr>
              <a:t>The Application also draws elements from the material design by google for the latest version android, also available for older android™ phones !</a:t>
            </a:r>
          </a:p>
          <a:p>
            <a:endParaRPr lang="en-US" dirty="0">
              <a:solidFill>
                <a:schemeClr val="tx2">
                  <a:lumMod val="75000"/>
                </a:schemeClr>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4657" b="7513"/>
          <a:stretch/>
        </p:blipFill>
        <p:spPr>
          <a:xfrm>
            <a:off x="5616996" y="1694996"/>
            <a:ext cx="3097428" cy="4836433"/>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21820" b="45692"/>
          <a:stretch/>
        </p:blipFill>
        <p:spPr>
          <a:xfrm>
            <a:off x="8920352" y="1694996"/>
            <a:ext cx="3096560" cy="1788433"/>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4320" b="44019"/>
          <a:stretch/>
        </p:blipFill>
        <p:spPr>
          <a:xfrm>
            <a:off x="8920352" y="3686632"/>
            <a:ext cx="3097428" cy="2844797"/>
          </a:xfrm>
          <a:prstGeom prst="rect">
            <a:avLst/>
          </a:prstGeom>
        </p:spPr>
      </p:pic>
    </p:spTree>
    <p:extLst>
      <p:ext uri="{BB962C8B-B14F-4D97-AF65-F5344CB8AC3E}">
        <p14:creationId xmlns:p14="http://schemas.microsoft.com/office/powerpoint/2010/main" val="2090733893"/>
      </p:ext>
    </p:extLst>
  </p:cSld>
  <p:clrMapOvr>
    <a:masterClrMapping/>
  </p:clrMapOvr>
  <mc:AlternateContent xmlns:mc="http://schemas.openxmlformats.org/markup-compatibility/2006" xmlns:p14="http://schemas.microsoft.com/office/powerpoint/2010/main">
    <mc:Choice Requires="p14">
      <p:transition spd="slow" p14:dur="1500" advTm="10000">
        <p:push dir="u"/>
      </p:transition>
    </mc:Choice>
    <mc:Fallback xmlns="">
      <p:transition spd="slow" advTm="10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250"/>
                            </p:stCondLst>
                            <p:childTnLst>
                              <p:par>
                                <p:cTn id="21" presetID="42" presetClass="entr" presetSubtype="0" fill="hold" grpId="0" nodeType="after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000"/>
                                        <p:tgtEl>
                                          <p:spTgt spid="3">
                                            <p:txEl>
                                              <p:pRg st="1" end="1"/>
                                            </p:txEl>
                                          </p:spTgt>
                                        </p:tgtEl>
                                      </p:cBhvr>
                                    </p:animEffect>
                                    <p:anim calcmode="lin" valueType="num">
                                      <p:cBhvr>
                                        <p:cTn id="2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6" fill="hold">
                            <p:stCondLst>
                              <p:cond delay="3250"/>
                            </p:stCondLst>
                            <p:childTnLst>
                              <p:par>
                                <p:cTn id="27" presetID="42" presetClass="entr" presetSubtype="0" fill="hold" grpId="0" nodeType="after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32" fill="hold">
                            <p:stCondLst>
                              <p:cond delay="4250"/>
                            </p:stCondLst>
                            <p:childTnLst>
                              <p:par>
                                <p:cTn id="33" presetID="37"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500"/>
                                        <p:tgtEl>
                                          <p:spTgt spid="8"/>
                                        </p:tgtEl>
                                      </p:cBhvr>
                                    </p:animEffect>
                                    <p:anim calcmode="lin" valueType="num">
                                      <p:cBhvr>
                                        <p:cTn id="36" dur="1500" fill="hold"/>
                                        <p:tgtEl>
                                          <p:spTgt spid="8"/>
                                        </p:tgtEl>
                                        <p:attrNameLst>
                                          <p:attrName>ppt_x</p:attrName>
                                        </p:attrNameLst>
                                      </p:cBhvr>
                                      <p:tavLst>
                                        <p:tav tm="0">
                                          <p:val>
                                            <p:strVal val="#ppt_x"/>
                                          </p:val>
                                        </p:tav>
                                        <p:tav tm="100000">
                                          <p:val>
                                            <p:strVal val="#ppt_x"/>
                                          </p:val>
                                        </p:tav>
                                      </p:tavLst>
                                    </p:anim>
                                    <p:anim calcmode="lin" valueType="num">
                                      <p:cBhvr>
                                        <p:cTn id="37" dur="1350" decel="100000" fill="hold"/>
                                        <p:tgtEl>
                                          <p:spTgt spid="8"/>
                                        </p:tgtEl>
                                        <p:attrNameLst>
                                          <p:attrName>ppt_y</p:attrName>
                                        </p:attrNameLst>
                                      </p:cBhvr>
                                      <p:tavLst>
                                        <p:tav tm="0">
                                          <p:val>
                                            <p:strVal val="#ppt_y+1"/>
                                          </p:val>
                                        </p:tav>
                                        <p:tav tm="100000">
                                          <p:val>
                                            <p:strVal val="#ppt_y-.03"/>
                                          </p:val>
                                        </p:tav>
                                      </p:tavLst>
                                    </p:anim>
                                    <p:anim calcmode="lin" valueType="num">
                                      <p:cBhvr>
                                        <p:cTn id="38" dur="150" accel="100000" fill="hold">
                                          <p:stCondLst>
                                            <p:cond delay="1350"/>
                                          </p:stCondLst>
                                        </p:cTn>
                                        <p:tgtEl>
                                          <p:spTgt spid="8"/>
                                        </p:tgtEl>
                                        <p:attrNameLst>
                                          <p:attrName>ppt_y</p:attrName>
                                        </p:attrNameLst>
                                      </p:cBhvr>
                                      <p:tavLst>
                                        <p:tav tm="0">
                                          <p:val>
                                            <p:strVal val="#ppt_y-.03"/>
                                          </p:val>
                                        </p:tav>
                                        <p:tav tm="100000">
                                          <p:val>
                                            <p:strVal val="#ppt_y"/>
                                          </p:val>
                                        </p:tav>
                                      </p:tavLst>
                                    </p:anim>
                                  </p:childTnLst>
                                </p:cTn>
                              </p:par>
                            </p:childTnLst>
                          </p:cTn>
                        </p:par>
                        <p:par>
                          <p:cTn id="39" fill="hold">
                            <p:stCondLst>
                              <p:cond delay="5750"/>
                            </p:stCondLst>
                            <p:childTnLst>
                              <p:par>
                                <p:cTn id="40" presetID="12" presetClass="entr" presetSubtype="2"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1000"/>
                                        <p:tgtEl>
                                          <p:spTgt spid="9"/>
                                        </p:tgtEl>
                                        <p:attrNameLst>
                                          <p:attrName>ppt_x</p:attrName>
                                        </p:attrNameLst>
                                      </p:cBhvr>
                                      <p:tavLst>
                                        <p:tav tm="0">
                                          <p:val>
                                            <p:strVal val="#ppt_x+#ppt_w*1.125000"/>
                                          </p:val>
                                        </p:tav>
                                        <p:tav tm="100000">
                                          <p:val>
                                            <p:strVal val="#ppt_x"/>
                                          </p:val>
                                        </p:tav>
                                      </p:tavLst>
                                    </p:anim>
                                    <p:animEffect transition="in" filter="wipe(left)">
                                      <p:cBhvr>
                                        <p:cTn id="43" dur="1000"/>
                                        <p:tgtEl>
                                          <p:spTgt spid="9"/>
                                        </p:tgtEl>
                                      </p:cBhvr>
                                    </p:animEffect>
                                  </p:childTnLst>
                                </p:cTn>
                              </p:par>
                            </p:childTnLst>
                          </p:cTn>
                        </p:par>
                        <p:par>
                          <p:cTn id="44" fill="hold">
                            <p:stCondLst>
                              <p:cond delay="6750"/>
                            </p:stCondLst>
                            <p:childTnLst>
                              <p:par>
                                <p:cTn id="45" presetID="12" presetClass="entr" presetSubtype="8"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1000"/>
                                        <p:tgtEl>
                                          <p:spTgt spid="10"/>
                                        </p:tgtEl>
                                        <p:attrNameLst>
                                          <p:attrName>ppt_x</p:attrName>
                                        </p:attrNameLst>
                                      </p:cBhvr>
                                      <p:tavLst>
                                        <p:tav tm="0">
                                          <p:val>
                                            <p:strVal val="#ppt_x-#ppt_w*1.125000"/>
                                          </p:val>
                                        </p:tav>
                                        <p:tav tm="100000">
                                          <p:val>
                                            <p:strVal val="#ppt_x"/>
                                          </p:val>
                                        </p:tav>
                                      </p:tavLst>
                                    </p:anim>
                                    <p:animEffect transition="in" filter="wipe(right)">
                                      <p:cBhvr>
                                        <p:cTn id="4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t="4021" b="62516"/>
          <a:stretch/>
        </p:blipFill>
        <p:spPr>
          <a:xfrm>
            <a:off x="7499083" y="1725671"/>
            <a:ext cx="3857625" cy="2294786"/>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4021" b="62516"/>
          <a:stretch/>
        </p:blipFill>
        <p:spPr>
          <a:xfrm>
            <a:off x="7499081" y="4222128"/>
            <a:ext cx="3857625" cy="229478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4232" b="62096"/>
          <a:stretch/>
        </p:blipFill>
        <p:spPr>
          <a:xfrm>
            <a:off x="7499082" y="1711157"/>
            <a:ext cx="3857625" cy="2309300"/>
          </a:xfrm>
          <a:prstGeom prst="rect">
            <a:avLst/>
          </a:prstGeom>
        </p:spPr>
      </p:pic>
      <p:sp>
        <p:nvSpPr>
          <p:cNvPr id="3" name="Content Placeholder 2"/>
          <p:cNvSpPr>
            <a:spLocks noGrp="1"/>
          </p:cNvSpPr>
          <p:nvPr>
            <p:ph idx="1"/>
          </p:nvPr>
        </p:nvSpPr>
        <p:spPr>
          <a:xfrm>
            <a:off x="504372" y="1725671"/>
            <a:ext cx="6093884" cy="4433752"/>
          </a:xfrm>
        </p:spPr>
        <p:txBody>
          <a:bodyPr>
            <a:normAutofit/>
          </a:bodyPr>
          <a:lstStyle/>
          <a:p>
            <a:r>
              <a:rPr lang="en-US" dirty="0" smtClean="0">
                <a:solidFill>
                  <a:schemeClr val="tx2">
                    <a:lumMod val="75000"/>
                  </a:schemeClr>
                </a:solidFill>
              </a:rPr>
              <a:t>Interact with the application with natural flow of fingers like tap or swipe. The familiar iconography makes it easier to recognize, if not help is always provided to those who need it.</a:t>
            </a:r>
            <a:endParaRPr lang="en-US" sz="1050" dirty="0">
              <a:solidFill>
                <a:schemeClr val="tx2">
                  <a:lumMod val="75000"/>
                </a:schemeClr>
              </a:solidFill>
            </a:endParaRPr>
          </a:p>
          <a:p>
            <a:pPr lvl="1"/>
            <a:r>
              <a:rPr lang="en-US" b="1" dirty="0" smtClean="0">
                <a:solidFill>
                  <a:schemeClr val="tx2">
                    <a:lumMod val="75000"/>
                  </a:schemeClr>
                </a:solidFill>
              </a:rPr>
              <a:t>Universal Search </a:t>
            </a:r>
            <a:r>
              <a:rPr lang="en-US" dirty="0" smtClean="0">
                <a:solidFill>
                  <a:schemeClr val="tx2">
                    <a:lumMod val="75000"/>
                  </a:schemeClr>
                </a:solidFill>
              </a:rPr>
              <a:t>– Just tap to search . Search anything ranging from a fellow faculty or a student, settings or even help topics making work child’s play</a:t>
            </a:r>
            <a:endParaRPr lang="en-US" sz="1100" dirty="0">
              <a:solidFill>
                <a:schemeClr val="tx2">
                  <a:lumMod val="75000"/>
                </a:schemeClr>
              </a:solidFill>
            </a:endParaRPr>
          </a:p>
          <a:p>
            <a:pPr lvl="1"/>
            <a:r>
              <a:rPr lang="en-US" b="1" dirty="0" smtClean="0">
                <a:solidFill>
                  <a:schemeClr val="tx2">
                    <a:lumMod val="75000"/>
                  </a:schemeClr>
                </a:solidFill>
              </a:rPr>
              <a:t>Sleek Menu  </a:t>
            </a:r>
            <a:r>
              <a:rPr lang="en-US" dirty="0" smtClean="0">
                <a:solidFill>
                  <a:schemeClr val="tx2">
                    <a:lumMod val="75000"/>
                  </a:schemeClr>
                </a:solidFill>
              </a:rPr>
              <a:t>– Swipe right or just tap the icon for the menu. Familiar android icons with page descriptions or the circular photo with your name which links to your profile. Navigation is just a piece of cake</a:t>
            </a:r>
          </a:p>
          <a:p>
            <a:endParaRPr lang="en-US" dirty="0">
              <a:solidFill>
                <a:schemeClr val="tx2">
                  <a:lumMod val="75000"/>
                </a:schemeClr>
              </a:solidFill>
            </a:endParaRPr>
          </a:p>
        </p:txBody>
      </p:sp>
      <p:sp>
        <p:nvSpPr>
          <p:cNvPr id="10" name="Rectangle 9"/>
          <p:cNvSpPr/>
          <p:nvPr/>
        </p:nvSpPr>
        <p:spPr>
          <a:xfrm>
            <a:off x="0" y="0"/>
            <a:ext cx="12192000" cy="1332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itle 1"/>
          <p:cNvSpPr>
            <a:spLocks noGrp="1"/>
          </p:cNvSpPr>
          <p:nvPr>
            <p:ph type="title"/>
          </p:nvPr>
        </p:nvSpPr>
        <p:spPr>
          <a:xfrm>
            <a:off x="299634" y="53148"/>
            <a:ext cx="10749367" cy="1208868"/>
          </a:xfrm>
        </p:spPr>
        <p:txBody>
          <a:bodyPr/>
          <a:lstStyle/>
          <a:p>
            <a:r>
              <a:rPr lang="en-US" dirty="0" smtClean="0"/>
              <a:t>Interactions</a:t>
            </a:r>
            <a:endParaRPr lang="en-US" dirty="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72" y="4336110"/>
            <a:ext cx="622837" cy="622837"/>
          </a:xfrm>
          <a:prstGeom prst="rect">
            <a:avLst/>
          </a:prstGeom>
          <a:solidFill>
            <a:srgbClr val="E75854"/>
          </a:solidFill>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175" y="3135637"/>
            <a:ext cx="622836" cy="622836"/>
          </a:xfrm>
          <a:prstGeom prst="rect">
            <a:avLst/>
          </a:prstGeom>
          <a:solidFill>
            <a:srgbClr val="E75854"/>
          </a:solidFill>
        </p:spPr>
      </p:pic>
      <p:sp>
        <p:nvSpPr>
          <p:cNvPr id="20" name="Oval 19"/>
          <p:cNvSpPr/>
          <p:nvPr/>
        </p:nvSpPr>
        <p:spPr>
          <a:xfrm>
            <a:off x="10811698" y="1654833"/>
            <a:ext cx="609600" cy="609600"/>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a:off x="7499079" y="4961033"/>
            <a:ext cx="609600" cy="609600"/>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376" t="4020" r="-376" b="62519"/>
          <a:stretch/>
        </p:blipFill>
        <p:spPr>
          <a:xfrm>
            <a:off x="3745504" y="4222128"/>
            <a:ext cx="3857625" cy="2294786"/>
          </a:xfrm>
          <a:prstGeom prst="rect">
            <a:avLst/>
          </a:prstGeom>
        </p:spPr>
      </p:pic>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spd="slow" p14:dur="1500" advTm="14000">
        <p:push/>
      </p:transition>
    </mc:Choice>
    <mc:Fallback xmlns="">
      <p:transition spd="slow" advTm="14000">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1250"/>
                            </p:stCondLst>
                            <p:childTnLst>
                              <p:par>
                                <p:cTn id="15" presetID="37"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par>
                          <p:cTn id="21" fill="hold">
                            <p:stCondLst>
                              <p:cond delay="2250"/>
                            </p:stCondLst>
                            <p:childTnLst>
                              <p:par>
                                <p:cTn id="22" presetID="37" presetClass="entr" presetSubtype="0"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par>
                          <p:cTn id="28" fill="hold">
                            <p:stCondLst>
                              <p:cond delay="3250"/>
                            </p:stCondLst>
                            <p:childTnLst>
                              <p:par>
                                <p:cTn id="29" presetID="37" presetClass="entr" presetSubtype="0" fill="hold" grpId="0"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par>
                          <p:cTn id="35" fill="hold">
                            <p:stCondLst>
                              <p:cond delay="4250"/>
                            </p:stCondLst>
                            <p:childTnLst>
                              <p:par>
                                <p:cTn id="36" presetID="2" presetClass="entr" presetSubtype="8"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0-#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par>
                          <p:cTn id="40" fill="hold">
                            <p:stCondLst>
                              <p:cond delay="4750"/>
                            </p:stCondLst>
                            <p:childTnLst>
                              <p:par>
                                <p:cTn id="41" presetID="2" presetClass="entr" presetSubtype="8"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childTnLst>
                          </p:cTn>
                        </p:par>
                        <p:par>
                          <p:cTn id="45" fill="hold">
                            <p:stCondLst>
                              <p:cond delay="5250"/>
                            </p:stCondLst>
                            <p:childTnLst>
                              <p:par>
                                <p:cTn id="46" presetID="10" presetClass="entr" presetSubtype="0"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childTnLst>
                                </p:cTn>
                              </p:par>
                            </p:childTnLst>
                          </p:cTn>
                        </p:par>
                        <p:par>
                          <p:cTn id="49" fill="hold">
                            <p:stCondLst>
                              <p:cond delay="6250"/>
                            </p:stCondLst>
                            <p:childTnLst>
                              <p:par>
                                <p:cTn id="50" presetID="31" presetClass="entr" presetSubtype="0" fill="hold" grpId="1"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 calcmode="lin" valueType="num">
                                      <p:cBhvr>
                                        <p:cTn id="54" dur="500" fill="hold"/>
                                        <p:tgtEl>
                                          <p:spTgt spid="20"/>
                                        </p:tgtEl>
                                        <p:attrNameLst>
                                          <p:attrName>style.rotation</p:attrName>
                                        </p:attrNameLst>
                                      </p:cBhvr>
                                      <p:tavLst>
                                        <p:tav tm="0">
                                          <p:val>
                                            <p:fltVal val="90"/>
                                          </p:val>
                                        </p:tav>
                                        <p:tav tm="100000">
                                          <p:val>
                                            <p:fltVal val="0"/>
                                          </p:val>
                                        </p:tav>
                                      </p:tavLst>
                                    </p:anim>
                                    <p:animEffect transition="in" filter="fade">
                                      <p:cBhvr>
                                        <p:cTn id="55" dur="500"/>
                                        <p:tgtEl>
                                          <p:spTgt spid="20"/>
                                        </p:tgtEl>
                                      </p:cBhvr>
                                    </p:animEffect>
                                  </p:childTnLst>
                                </p:cTn>
                              </p:par>
                            </p:childTnLst>
                          </p:cTn>
                        </p:par>
                        <p:par>
                          <p:cTn id="56" fill="hold">
                            <p:stCondLst>
                              <p:cond delay="6750"/>
                            </p:stCondLst>
                            <p:childTnLst>
                              <p:par>
                                <p:cTn id="57" presetID="10" presetClass="exit" presetSubtype="0" fill="hold" grpId="2" nodeType="afterEffect">
                                  <p:stCondLst>
                                    <p:cond delay="0"/>
                                  </p:stCondLst>
                                  <p:childTnLst>
                                    <p:animEffect transition="out" filter="fade">
                                      <p:cBhvr>
                                        <p:cTn id="58" dur="250"/>
                                        <p:tgtEl>
                                          <p:spTgt spid="20"/>
                                        </p:tgtEl>
                                      </p:cBhvr>
                                    </p:animEffect>
                                    <p:set>
                                      <p:cBhvr>
                                        <p:cTn id="59" dur="1" fill="hold">
                                          <p:stCondLst>
                                            <p:cond delay="249"/>
                                          </p:stCondLst>
                                        </p:cTn>
                                        <p:tgtEl>
                                          <p:spTgt spid="20"/>
                                        </p:tgtEl>
                                        <p:attrNameLst>
                                          <p:attrName>style.visibility</p:attrName>
                                        </p:attrNameLst>
                                      </p:cBhvr>
                                      <p:to>
                                        <p:strVal val="hidden"/>
                                      </p:to>
                                    </p:set>
                                  </p:childTnLst>
                                </p:cTn>
                              </p:par>
                            </p:childTnLst>
                          </p:cTn>
                        </p:par>
                        <p:par>
                          <p:cTn id="60" fill="hold">
                            <p:stCondLst>
                              <p:cond delay="7000"/>
                            </p:stCondLst>
                            <p:childTnLst>
                              <p:par>
                                <p:cTn id="61" presetID="2" presetClass="entr" presetSubtype="2" fill="hold" nodeType="afterEffect">
                                  <p:stCondLst>
                                    <p:cond delay="0"/>
                                  </p:stCondLst>
                                  <p:childTnLst>
                                    <p:set>
                                      <p:cBhvr>
                                        <p:cTn id="62" dur="1" fill="hold">
                                          <p:stCondLst>
                                            <p:cond delay="0"/>
                                          </p:stCondLst>
                                        </p:cTn>
                                        <p:tgtEl>
                                          <p:spTgt spid="5"/>
                                        </p:tgtEl>
                                        <p:attrNameLst>
                                          <p:attrName>style.visibility</p:attrName>
                                        </p:attrNameLst>
                                      </p:cBhvr>
                                      <p:to>
                                        <p:strVal val="visible"/>
                                      </p:to>
                                    </p:set>
                                    <p:anim calcmode="lin" valueType="num">
                                      <p:cBhvr additive="base">
                                        <p:cTn id="63" dur="1000" fill="hold"/>
                                        <p:tgtEl>
                                          <p:spTgt spid="5"/>
                                        </p:tgtEl>
                                        <p:attrNameLst>
                                          <p:attrName>ppt_x</p:attrName>
                                        </p:attrNameLst>
                                      </p:cBhvr>
                                      <p:tavLst>
                                        <p:tav tm="0">
                                          <p:val>
                                            <p:strVal val="1+#ppt_w/2"/>
                                          </p:val>
                                        </p:tav>
                                        <p:tav tm="100000">
                                          <p:val>
                                            <p:strVal val="#ppt_x"/>
                                          </p:val>
                                        </p:tav>
                                      </p:tavLst>
                                    </p:anim>
                                    <p:anim calcmode="lin" valueType="num">
                                      <p:cBhvr additive="base">
                                        <p:cTn id="64" dur="1000" fill="hold"/>
                                        <p:tgtEl>
                                          <p:spTgt spid="5"/>
                                        </p:tgtEl>
                                        <p:attrNameLst>
                                          <p:attrName>ppt_y</p:attrName>
                                        </p:attrNameLst>
                                      </p:cBhvr>
                                      <p:tavLst>
                                        <p:tav tm="0">
                                          <p:val>
                                            <p:strVal val="#ppt_y"/>
                                          </p:val>
                                        </p:tav>
                                        <p:tav tm="100000">
                                          <p:val>
                                            <p:strVal val="#ppt_y"/>
                                          </p:val>
                                        </p:tav>
                                      </p:tavLst>
                                    </p:anim>
                                  </p:childTnLst>
                                </p:cTn>
                              </p:par>
                            </p:childTnLst>
                          </p:cTn>
                        </p:par>
                        <p:par>
                          <p:cTn id="65" fill="hold">
                            <p:stCondLst>
                              <p:cond delay="8000"/>
                            </p:stCondLst>
                            <p:childTnLst>
                              <p:par>
                                <p:cTn id="66" presetID="10" presetClass="entr" presetSubtype="0" fill="hold" nodeType="afterEffect">
                                  <p:stCondLst>
                                    <p:cond delay="50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1000"/>
                                        <p:tgtEl>
                                          <p:spTgt spid="21"/>
                                        </p:tgtEl>
                                      </p:cBhvr>
                                    </p:animEffect>
                                  </p:childTnLst>
                                </p:cTn>
                              </p:par>
                            </p:childTnLst>
                          </p:cTn>
                        </p:par>
                        <p:par>
                          <p:cTn id="69" fill="hold">
                            <p:stCondLst>
                              <p:cond delay="9500"/>
                            </p:stCondLst>
                            <p:childTnLst>
                              <p:par>
                                <p:cTn id="70" presetID="10" presetClass="entr" presetSubtype="0"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0000"/>
                            </p:stCondLst>
                            <p:childTnLst>
                              <p:par>
                                <p:cTn id="74" presetID="10" presetClass="exit" presetSubtype="0" fill="hold" grpId="1" nodeType="afterEffect">
                                  <p:stCondLst>
                                    <p:cond delay="0"/>
                                  </p:stCondLst>
                                  <p:childTnLst>
                                    <p:animEffect transition="out" filter="fade">
                                      <p:cBhvr>
                                        <p:cTn id="75" dur="700"/>
                                        <p:tgtEl>
                                          <p:spTgt spid="23"/>
                                        </p:tgtEl>
                                      </p:cBhvr>
                                    </p:animEffect>
                                    <p:set>
                                      <p:cBhvr>
                                        <p:cTn id="76" dur="1" fill="hold">
                                          <p:stCondLst>
                                            <p:cond delay="699"/>
                                          </p:stCondLst>
                                        </p:cTn>
                                        <p:tgtEl>
                                          <p:spTgt spid="23"/>
                                        </p:tgtEl>
                                        <p:attrNameLst>
                                          <p:attrName>style.visibility</p:attrName>
                                        </p:attrNameLst>
                                      </p:cBhvr>
                                      <p:to>
                                        <p:strVal val="hidden"/>
                                      </p:to>
                                    </p:set>
                                  </p:childTnLst>
                                </p:cTn>
                              </p:par>
                              <p:par>
                                <p:cTn id="77" presetID="63" presetClass="path" presetSubtype="0" accel="50000" decel="50000" fill="hold" grpId="2" nodeType="withEffect">
                                  <p:stCondLst>
                                    <p:cond delay="0"/>
                                  </p:stCondLst>
                                  <p:childTnLst>
                                    <p:animMotion origin="layout" path="M -4.16667E-6 -4.07407E-6 L 0.08842 -4.07407E-6 " pathEditMode="relative" rAng="0" ptsTypes="AA">
                                      <p:cBhvr>
                                        <p:cTn id="78" dur="700" fill="hold"/>
                                        <p:tgtEl>
                                          <p:spTgt spid="23"/>
                                        </p:tgtEl>
                                        <p:attrNameLst>
                                          <p:attrName>ppt_x</p:attrName>
                                          <p:attrName>ppt_y</p:attrName>
                                        </p:attrNameLst>
                                      </p:cBhvr>
                                      <p:rCtr x="4414" y="0"/>
                                    </p:animMotion>
                                  </p:childTnLst>
                                </p:cTn>
                              </p:par>
                              <p:par>
                                <p:cTn id="79" presetID="10" presetClass="entr" presetSubtype="0" fill="hold"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childTnLst>
                                </p:cTn>
                              </p:par>
                              <p:par>
                                <p:cTn id="82" presetID="63" presetClass="path" presetSubtype="0" accel="50000" decel="50000" fill="hold" nodeType="withEffect">
                                  <p:stCondLst>
                                    <p:cond delay="0"/>
                                  </p:stCondLst>
                                  <p:childTnLst>
                                    <p:animMotion origin="layout" path="M -4.58333E-6 -3.7037E-7 L 0.30847 -0.00185 " pathEditMode="relative" rAng="0" ptsTypes="AA">
                                      <p:cBhvr>
                                        <p:cTn id="83" dur="1000" fill="hold"/>
                                        <p:tgtEl>
                                          <p:spTgt spid="14"/>
                                        </p:tgtEl>
                                        <p:attrNameLst>
                                          <p:attrName>ppt_x</p:attrName>
                                          <p:attrName>ppt_y</p:attrName>
                                        </p:attrNameLst>
                                      </p:cBhvr>
                                      <p:rCtr x="1541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2" grpId="0"/>
      <p:bldP spid="20" grpId="1" animBg="1"/>
      <p:bldP spid="20" grpId="2" animBg="1"/>
      <p:bldP spid="23" grpId="0" animBg="1"/>
      <p:bldP spid="23" grpId="1" animBg="1"/>
      <p:bldP spid="23"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p:cNvSpPr txBox="1">
            <a:spLocks/>
          </p:cNvSpPr>
          <p:nvPr/>
        </p:nvSpPr>
        <p:spPr>
          <a:xfrm>
            <a:off x="299634" y="53148"/>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US" dirty="0" smtClean="0"/>
              <a:t>What’s in it for the Teachers</a:t>
            </a:r>
            <a:endParaRPr lang="en-US" dirty="0"/>
          </a:p>
        </p:txBody>
      </p:sp>
      <p:sp>
        <p:nvSpPr>
          <p:cNvPr id="3" name="Content Placeholder 2"/>
          <p:cNvSpPr>
            <a:spLocks noGrp="1"/>
          </p:cNvSpPr>
          <p:nvPr>
            <p:ph idx="1"/>
          </p:nvPr>
        </p:nvSpPr>
        <p:spPr>
          <a:xfrm>
            <a:off x="299635" y="1625600"/>
            <a:ext cx="11616594" cy="703597"/>
          </a:xfrm>
        </p:spPr>
        <p:txBody>
          <a:bodyPr>
            <a:noAutofit/>
          </a:bodyPr>
          <a:lstStyle/>
          <a:p>
            <a:r>
              <a:rPr lang="en-US" sz="2400" dirty="0" smtClean="0">
                <a:solidFill>
                  <a:schemeClr val="tx2">
                    <a:lumMod val="75000"/>
                  </a:schemeClr>
                </a:solidFill>
              </a:rPr>
              <a:t>For teachers it is a great and easy way to mark the attendance</a:t>
            </a:r>
          </a:p>
        </p:txBody>
      </p:sp>
      <p:grpSp>
        <p:nvGrpSpPr>
          <p:cNvPr id="22" name="Group 21"/>
          <p:cNvGrpSpPr/>
          <p:nvPr/>
        </p:nvGrpSpPr>
        <p:grpSpPr>
          <a:xfrm>
            <a:off x="5490456" y="2585551"/>
            <a:ext cx="1059080" cy="1059080"/>
            <a:chOff x="6749225" y="2438400"/>
            <a:chExt cx="1059080" cy="1059080"/>
          </a:xfrm>
          <a:solidFill>
            <a:schemeClr val="tx2">
              <a:lumMod val="75000"/>
            </a:schemeClr>
          </a:solidFill>
        </p:grpSpPr>
        <p:sp>
          <p:nvSpPr>
            <p:cNvPr id="14" name="Rectangle 13"/>
            <p:cNvSpPr/>
            <p:nvPr/>
          </p:nvSpPr>
          <p:spPr>
            <a:xfrm>
              <a:off x="6749225" y="2438400"/>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6910438" y="2560970"/>
              <a:ext cx="724622" cy="724622"/>
            </a:xfrm>
            <a:prstGeom prst="rect">
              <a:avLst/>
            </a:prstGeom>
            <a:grpFill/>
          </p:spPr>
        </p:pic>
      </p:grpSp>
      <p:grpSp>
        <p:nvGrpSpPr>
          <p:cNvPr id="20" name="Group 19"/>
          <p:cNvGrpSpPr/>
          <p:nvPr/>
        </p:nvGrpSpPr>
        <p:grpSpPr>
          <a:xfrm>
            <a:off x="423728" y="2585551"/>
            <a:ext cx="1059080" cy="1059080"/>
            <a:chOff x="6386914" y="4379919"/>
            <a:chExt cx="1059080" cy="1059080"/>
          </a:xfrm>
          <a:solidFill>
            <a:schemeClr val="tx2">
              <a:lumMod val="75000"/>
            </a:schemeClr>
          </a:solidFill>
        </p:grpSpPr>
        <p:sp>
          <p:nvSpPr>
            <p:cNvPr id="15" name="Rectangle 14"/>
            <p:cNvSpPr/>
            <p:nvPr/>
          </p:nvSpPr>
          <p:spPr>
            <a:xfrm>
              <a:off x="6386914" y="4379919"/>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127" y="4547148"/>
              <a:ext cx="724622" cy="724622"/>
            </a:xfrm>
            <a:prstGeom prst="rect">
              <a:avLst/>
            </a:prstGeom>
            <a:grpFill/>
          </p:spPr>
        </p:pic>
      </p:grpSp>
      <p:grpSp>
        <p:nvGrpSpPr>
          <p:cNvPr id="21" name="Group 20"/>
          <p:cNvGrpSpPr/>
          <p:nvPr/>
        </p:nvGrpSpPr>
        <p:grpSpPr>
          <a:xfrm>
            <a:off x="423728" y="3925707"/>
            <a:ext cx="1059080" cy="1059080"/>
            <a:chOff x="8403688" y="4601262"/>
            <a:chExt cx="1059080" cy="1059080"/>
          </a:xfrm>
          <a:solidFill>
            <a:schemeClr val="tx2">
              <a:lumMod val="75000"/>
            </a:schemeClr>
          </a:solidFill>
        </p:grpSpPr>
        <p:sp>
          <p:nvSpPr>
            <p:cNvPr id="16" name="Rectangle 15"/>
            <p:cNvSpPr/>
            <p:nvPr/>
          </p:nvSpPr>
          <p:spPr>
            <a:xfrm>
              <a:off x="8403688" y="4601262"/>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570917" y="4768491"/>
              <a:ext cx="724622" cy="724622"/>
            </a:xfrm>
            <a:prstGeom prst="rect">
              <a:avLst/>
            </a:prstGeom>
            <a:grpFill/>
          </p:spPr>
        </p:pic>
      </p:grpSp>
      <p:grpSp>
        <p:nvGrpSpPr>
          <p:cNvPr id="23" name="Group 22"/>
          <p:cNvGrpSpPr/>
          <p:nvPr/>
        </p:nvGrpSpPr>
        <p:grpSpPr>
          <a:xfrm>
            <a:off x="414579" y="5372588"/>
            <a:ext cx="1059080" cy="1059080"/>
            <a:chOff x="10269485" y="1926459"/>
            <a:chExt cx="1059080" cy="1059080"/>
          </a:xfrm>
          <a:solidFill>
            <a:schemeClr val="tx2">
              <a:lumMod val="75000"/>
            </a:schemeClr>
          </a:solidFill>
        </p:grpSpPr>
        <p:sp>
          <p:nvSpPr>
            <p:cNvPr id="17" name="Rectangle 16"/>
            <p:cNvSpPr/>
            <p:nvPr/>
          </p:nvSpPr>
          <p:spPr>
            <a:xfrm>
              <a:off x="10269485" y="1926459"/>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5">
              <a:duotone>
                <a:prstClr val="black"/>
                <a:srgbClr val="DD462F">
                  <a:tint val="45000"/>
                  <a:satMod val="400000"/>
                </a:srgbClr>
              </a:duotone>
              <a:extLst>
                <a:ext uri="{28A0092B-C50C-407E-A947-70E740481C1C}">
                  <a14:useLocalDpi xmlns:a14="http://schemas.microsoft.com/office/drawing/2010/main" val="0"/>
                </a:ext>
              </a:extLst>
            </a:blip>
            <a:stretch>
              <a:fillRect/>
            </a:stretch>
          </p:blipFill>
          <p:spPr>
            <a:xfrm>
              <a:off x="10443426" y="2131764"/>
              <a:ext cx="724622" cy="724622"/>
            </a:xfrm>
            <a:prstGeom prst="rect">
              <a:avLst/>
            </a:prstGeom>
            <a:grpFill/>
          </p:spPr>
        </p:pic>
      </p:grpSp>
      <p:grpSp>
        <p:nvGrpSpPr>
          <p:cNvPr id="25" name="Group 24"/>
          <p:cNvGrpSpPr/>
          <p:nvPr/>
        </p:nvGrpSpPr>
        <p:grpSpPr>
          <a:xfrm>
            <a:off x="5499602" y="5359311"/>
            <a:ext cx="1059080" cy="1059080"/>
            <a:chOff x="10269485" y="4434033"/>
            <a:chExt cx="1059080" cy="1059080"/>
          </a:xfrm>
          <a:solidFill>
            <a:schemeClr val="tx2">
              <a:lumMod val="75000"/>
            </a:schemeClr>
          </a:solidFill>
        </p:grpSpPr>
        <p:sp>
          <p:nvSpPr>
            <p:cNvPr id="19" name="Rectangle 18"/>
            <p:cNvSpPr/>
            <p:nvPr/>
          </p:nvSpPr>
          <p:spPr>
            <a:xfrm>
              <a:off x="10269485" y="4434033"/>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420462" y="4601262"/>
              <a:ext cx="724622" cy="724622"/>
            </a:xfrm>
            <a:prstGeom prst="rect">
              <a:avLst/>
            </a:prstGeom>
            <a:grpFill/>
          </p:spPr>
        </p:pic>
      </p:grpSp>
      <p:grpSp>
        <p:nvGrpSpPr>
          <p:cNvPr id="24" name="Group 23"/>
          <p:cNvGrpSpPr/>
          <p:nvPr/>
        </p:nvGrpSpPr>
        <p:grpSpPr>
          <a:xfrm>
            <a:off x="5490456" y="3921308"/>
            <a:ext cx="1059080" cy="1059080"/>
            <a:chOff x="10276197" y="3153692"/>
            <a:chExt cx="1059080" cy="1059080"/>
          </a:xfrm>
          <a:solidFill>
            <a:schemeClr val="tx2">
              <a:lumMod val="75000"/>
            </a:schemeClr>
          </a:solidFill>
        </p:grpSpPr>
        <p:sp>
          <p:nvSpPr>
            <p:cNvPr id="18" name="Rectangle 17"/>
            <p:cNvSpPr/>
            <p:nvPr/>
          </p:nvSpPr>
          <p:spPr>
            <a:xfrm>
              <a:off x="10276197" y="3153692"/>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7">
              <a:duotone>
                <a:prstClr val="black"/>
                <a:schemeClr val="accent2">
                  <a:lumMod val="60000"/>
                  <a:lumOff val="40000"/>
                  <a:tint val="45000"/>
                  <a:satMod val="400000"/>
                </a:schemeClr>
              </a:duotone>
              <a:extLst>
                <a:ext uri="{28A0092B-C50C-407E-A947-70E740481C1C}">
                  <a14:useLocalDpi xmlns:a14="http://schemas.microsoft.com/office/drawing/2010/main" val="0"/>
                </a:ext>
              </a:extLst>
            </a:blip>
            <a:stretch>
              <a:fillRect/>
            </a:stretch>
          </p:blipFill>
          <p:spPr>
            <a:xfrm>
              <a:off x="10436714" y="3347475"/>
              <a:ext cx="724622" cy="724622"/>
            </a:xfrm>
            <a:prstGeom prst="rect">
              <a:avLst/>
            </a:prstGeom>
            <a:grpFill/>
          </p:spPr>
        </p:pic>
      </p:grpSp>
      <p:sp>
        <p:nvSpPr>
          <p:cNvPr id="27" name="Rectangle 26"/>
          <p:cNvSpPr/>
          <p:nvPr/>
        </p:nvSpPr>
        <p:spPr>
          <a:xfrm>
            <a:off x="1656748" y="2585551"/>
            <a:ext cx="3660463" cy="10590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Segoe UI Semilight" panose="020B0402040204020203" pitchFamily="34" charset="0"/>
                <a:cs typeface="Segoe UI Semilight" panose="020B0402040204020203" pitchFamily="34" charset="0"/>
              </a:rPr>
              <a:t>Integrated Offline Support</a:t>
            </a:r>
            <a:endParaRPr lang="en-IN" sz="2000" dirty="0">
              <a:latin typeface="Segoe UI Semilight" panose="020B0402040204020203" pitchFamily="34" charset="0"/>
              <a:cs typeface="Segoe UI Semilight" panose="020B0402040204020203" pitchFamily="34" charset="0"/>
            </a:endParaRPr>
          </a:p>
        </p:txBody>
      </p:sp>
      <p:sp>
        <p:nvSpPr>
          <p:cNvPr id="28" name="Rectangle 27"/>
          <p:cNvSpPr/>
          <p:nvPr/>
        </p:nvSpPr>
        <p:spPr>
          <a:xfrm>
            <a:off x="6710748" y="2585551"/>
            <a:ext cx="5205481" cy="10590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Segoe UI Semilight" panose="020B0402040204020203" pitchFamily="34" charset="0"/>
                <a:cs typeface="Segoe UI Semilight" panose="020B0402040204020203" pitchFamily="34" charset="0"/>
              </a:rPr>
              <a:t>Suggestions based on the daily schedule</a:t>
            </a:r>
          </a:p>
        </p:txBody>
      </p:sp>
      <p:sp>
        <p:nvSpPr>
          <p:cNvPr id="29" name="Rectangle 28"/>
          <p:cNvSpPr/>
          <p:nvPr/>
        </p:nvSpPr>
        <p:spPr>
          <a:xfrm>
            <a:off x="6710748" y="3911655"/>
            <a:ext cx="5205481" cy="10590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Segoe UI Semilight" panose="020B0402040204020203" pitchFamily="34" charset="0"/>
                <a:cs typeface="Segoe UI Semilight" panose="020B0402040204020203" pitchFamily="34" charset="0"/>
              </a:rPr>
              <a:t>Set Parameters like minimum attendance criteria for exam</a:t>
            </a:r>
          </a:p>
        </p:txBody>
      </p:sp>
      <p:sp>
        <p:nvSpPr>
          <p:cNvPr id="30" name="Rectangle 29"/>
          <p:cNvSpPr/>
          <p:nvPr/>
        </p:nvSpPr>
        <p:spPr>
          <a:xfrm>
            <a:off x="6710748" y="5367418"/>
            <a:ext cx="5205481" cy="10590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Segoe UI Semilight" panose="020B0402040204020203" pitchFamily="34" charset="0"/>
                <a:cs typeface="Segoe UI Semilight" panose="020B0402040204020203" pitchFamily="34" charset="0"/>
              </a:rPr>
              <a:t>Interact directly with the students - no middle men</a:t>
            </a:r>
          </a:p>
        </p:txBody>
      </p:sp>
      <p:sp>
        <p:nvSpPr>
          <p:cNvPr id="31" name="Rectangle 30"/>
          <p:cNvSpPr/>
          <p:nvPr/>
        </p:nvSpPr>
        <p:spPr>
          <a:xfrm>
            <a:off x="1656747" y="5372588"/>
            <a:ext cx="3659767" cy="10590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Segoe UI Semilight" panose="020B0402040204020203" pitchFamily="34" charset="0"/>
                <a:cs typeface="Segoe UI Semilight" panose="020B0402040204020203" pitchFamily="34" charset="0"/>
              </a:rPr>
              <a:t>Set your custom debar list</a:t>
            </a:r>
          </a:p>
        </p:txBody>
      </p:sp>
      <p:sp>
        <p:nvSpPr>
          <p:cNvPr id="32" name="Rectangle 31"/>
          <p:cNvSpPr/>
          <p:nvPr/>
        </p:nvSpPr>
        <p:spPr>
          <a:xfrm>
            <a:off x="1656747" y="3925707"/>
            <a:ext cx="3659767" cy="10590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latin typeface="Segoe UI Semilight" panose="020B0402040204020203" pitchFamily="34" charset="0"/>
                <a:cs typeface="Segoe UI Semilight" panose="020B0402040204020203" pitchFamily="34" charset="0"/>
              </a:rPr>
              <a:t>Notifications for All</a:t>
            </a:r>
          </a:p>
        </p:txBody>
      </p:sp>
    </p:spTree>
    <p:extLst>
      <p:ext uri="{BB962C8B-B14F-4D97-AF65-F5344CB8AC3E}">
        <p14:creationId xmlns:p14="http://schemas.microsoft.com/office/powerpoint/2010/main" val="1531532291"/>
      </p:ext>
    </p:extLst>
  </p:cSld>
  <p:clrMapOvr>
    <a:masterClrMapping/>
  </p:clrMapOvr>
  <mc:AlternateContent xmlns:mc="http://schemas.openxmlformats.org/markup-compatibility/2006" xmlns:p14="http://schemas.microsoft.com/office/powerpoint/2010/main">
    <mc:Choice Requires="p14">
      <p:transition spd="slow" p14:dur="1500" advTm="14000">
        <p:wipe/>
      </p:transition>
    </mc:Choice>
    <mc:Fallback xmlns="">
      <p:transition spd="slow" advTm="1400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250"/>
                            </p:stCondLst>
                            <p:childTnLst>
                              <p:par>
                                <p:cTn id="15" presetID="47"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750"/>
                            </p:stCondLst>
                            <p:childTnLst>
                              <p:par>
                                <p:cTn id="25" presetID="37" presetClass="entr" presetSubtype="0"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900" decel="100000" fill="hold"/>
                                        <p:tgtEl>
                                          <p:spTgt spid="27"/>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par>
                          <p:cTn id="31" fill="hold">
                            <p:stCondLst>
                              <p:cond delay="3750"/>
                            </p:stCondLst>
                            <p:childTnLst>
                              <p:par>
                                <p:cTn id="32" presetID="10"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par>
                          <p:cTn id="35" fill="hold">
                            <p:stCondLst>
                              <p:cond delay="4250"/>
                            </p:stCondLst>
                            <p:childTnLst>
                              <p:par>
                                <p:cTn id="36" presetID="37"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0"/>
                                        <p:tgtEl>
                                          <p:spTgt spid="30"/>
                                        </p:tgtEl>
                                      </p:cBhvr>
                                    </p:animEffect>
                                    <p:anim calcmode="lin" valueType="num">
                                      <p:cBhvr>
                                        <p:cTn id="39" dur="1000" fill="hold"/>
                                        <p:tgtEl>
                                          <p:spTgt spid="30"/>
                                        </p:tgtEl>
                                        <p:attrNameLst>
                                          <p:attrName>ppt_x</p:attrName>
                                        </p:attrNameLst>
                                      </p:cBhvr>
                                      <p:tavLst>
                                        <p:tav tm="0">
                                          <p:val>
                                            <p:strVal val="#ppt_x"/>
                                          </p:val>
                                        </p:tav>
                                        <p:tav tm="100000">
                                          <p:val>
                                            <p:strVal val="#ppt_x"/>
                                          </p:val>
                                        </p:tav>
                                      </p:tavLst>
                                    </p:anim>
                                    <p:anim calcmode="lin" valueType="num">
                                      <p:cBhvr>
                                        <p:cTn id="40" dur="900" decel="100000" fill="hold"/>
                                        <p:tgtEl>
                                          <p:spTgt spid="30"/>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42" fill="hold">
                            <p:stCondLst>
                              <p:cond delay="5250"/>
                            </p:stCondLst>
                            <p:childTnLst>
                              <p:par>
                                <p:cTn id="43" presetID="10" presetClass="entr" presetSubtype="0"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5750"/>
                            </p:stCondLst>
                            <p:childTnLst>
                              <p:par>
                                <p:cTn id="47" presetID="37" presetClass="entr" presetSubtype="0"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900" decel="100000" fill="hold"/>
                                        <p:tgtEl>
                                          <p:spTgt spid="32"/>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par>
                          <p:cTn id="53" fill="hold">
                            <p:stCondLst>
                              <p:cond delay="6750"/>
                            </p:stCondLst>
                            <p:childTnLst>
                              <p:par>
                                <p:cTn id="54" presetID="10" presetClass="entr" presetSubtype="0"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par>
                          <p:cTn id="57" fill="hold">
                            <p:stCondLst>
                              <p:cond delay="7250"/>
                            </p:stCondLst>
                            <p:childTnLst>
                              <p:par>
                                <p:cTn id="58" presetID="37" presetClass="entr" presetSubtype="0"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900" decel="100000" fill="hold"/>
                                        <p:tgtEl>
                                          <p:spTgt spid="28"/>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64" fill="hold">
                            <p:stCondLst>
                              <p:cond delay="8250"/>
                            </p:stCondLst>
                            <p:childTnLst>
                              <p:par>
                                <p:cTn id="65" presetID="10"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par>
                          <p:cTn id="68" fill="hold">
                            <p:stCondLst>
                              <p:cond delay="8750"/>
                            </p:stCondLst>
                            <p:childTnLst>
                              <p:par>
                                <p:cTn id="69" presetID="37" presetClass="entr" presetSubtype="0" fill="hold" grpId="0" nodeType="after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1000"/>
                                        <p:tgtEl>
                                          <p:spTgt spid="31"/>
                                        </p:tgtEl>
                                      </p:cBhvr>
                                    </p:animEffect>
                                    <p:anim calcmode="lin" valueType="num">
                                      <p:cBhvr>
                                        <p:cTn id="72" dur="1000" fill="hold"/>
                                        <p:tgtEl>
                                          <p:spTgt spid="31"/>
                                        </p:tgtEl>
                                        <p:attrNameLst>
                                          <p:attrName>ppt_x</p:attrName>
                                        </p:attrNameLst>
                                      </p:cBhvr>
                                      <p:tavLst>
                                        <p:tav tm="0">
                                          <p:val>
                                            <p:strVal val="#ppt_x"/>
                                          </p:val>
                                        </p:tav>
                                        <p:tav tm="100000">
                                          <p:val>
                                            <p:strVal val="#ppt_x"/>
                                          </p:val>
                                        </p:tav>
                                      </p:tavLst>
                                    </p:anim>
                                    <p:anim calcmode="lin" valueType="num">
                                      <p:cBhvr>
                                        <p:cTn id="73" dur="900" decel="100000" fill="hold"/>
                                        <p:tgtEl>
                                          <p:spTgt spid="31"/>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childTnLst>
                          </p:cTn>
                        </p:par>
                        <p:par>
                          <p:cTn id="75" fill="hold">
                            <p:stCondLst>
                              <p:cond delay="9750"/>
                            </p:stCondLst>
                            <p:childTnLst>
                              <p:par>
                                <p:cTn id="76" presetID="10" presetClass="entr" presetSubtype="0" fill="hold"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10250"/>
                            </p:stCondLst>
                            <p:childTnLst>
                              <p:par>
                                <p:cTn id="80" presetID="37" presetClass="entr" presetSubtype="0" fill="hold" grpId="0"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900" decel="100000" fill="hold"/>
                                        <p:tgtEl>
                                          <p:spTgt spid="29"/>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build="p"/>
      <p:bldP spid="27" grpId="0" animBg="1"/>
      <p:bldP spid="28" grpId="0" animBg="1"/>
      <p:bldP spid="29" grpId="0" animBg="1"/>
      <p:bldP spid="30" grpId="0" animBg="1"/>
      <p:bldP spid="31"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32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1"/>
          <p:cNvSpPr txBox="1">
            <a:spLocks/>
          </p:cNvSpPr>
          <p:nvPr/>
        </p:nvSpPr>
        <p:spPr>
          <a:xfrm>
            <a:off x="299634" y="53148"/>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US" dirty="0" smtClean="0"/>
              <a:t>What’s in it for the Students</a:t>
            </a:r>
            <a:endParaRPr lang="en-US" dirty="0"/>
          </a:p>
        </p:txBody>
      </p:sp>
      <p:sp>
        <p:nvSpPr>
          <p:cNvPr id="4" name="Content Placeholder 2"/>
          <p:cNvSpPr txBox="1">
            <a:spLocks/>
          </p:cNvSpPr>
          <p:nvPr/>
        </p:nvSpPr>
        <p:spPr>
          <a:xfrm>
            <a:off x="299635" y="1625600"/>
            <a:ext cx="11616594" cy="703597"/>
          </a:xfrm>
          <a:prstGeom prst="rect">
            <a:avLst/>
          </a:prstGeom>
        </p:spPr>
        <p:txBody>
          <a:bodyPr>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solidFill>
                  <a:schemeClr val="tx2">
                    <a:lumMod val="75000"/>
                  </a:schemeClr>
                </a:solidFill>
              </a:rPr>
              <a:t>For students it is an accessible and a powerful tool </a:t>
            </a:r>
          </a:p>
        </p:txBody>
      </p:sp>
      <p:sp>
        <p:nvSpPr>
          <p:cNvPr id="5" name="Rectangle 4"/>
          <p:cNvSpPr/>
          <p:nvPr/>
        </p:nvSpPr>
        <p:spPr>
          <a:xfrm>
            <a:off x="6710748" y="2585551"/>
            <a:ext cx="5205481" cy="10590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Segoe UI Semilight" panose="020B0402040204020203" pitchFamily="34" charset="0"/>
                <a:cs typeface="Segoe UI Semilight" panose="020B0402040204020203" pitchFamily="34" charset="0"/>
              </a:rPr>
              <a:t>Get alerted for low attendance beforehand</a:t>
            </a:r>
            <a:endParaRPr lang="en-IN" sz="2000"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1656748" y="2585551"/>
            <a:ext cx="3660463" cy="10590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Segoe UI Semilight" panose="020B0402040204020203" pitchFamily="34" charset="0"/>
                <a:cs typeface="Segoe UI Semilight" panose="020B0402040204020203" pitchFamily="34" charset="0"/>
              </a:rPr>
              <a:t>Keep track of schedule</a:t>
            </a:r>
            <a:endParaRPr lang="en-IN" sz="2000" dirty="0">
              <a:latin typeface="Segoe UI Semilight" panose="020B0402040204020203" pitchFamily="34" charset="0"/>
              <a:cs typeface="Segoe UI Semilight" panose="020B0402040204020203" pitchFamily="34" charset="0"/>
            </a:endParaRPr>
          </a:p>
        </p:txBody>
      </p:sp>
      <p:grpSp>
        <p:nvGrpSpPr>
          <p:cNvPr id="11" name="Group 10"/>
          <p:cNvGrpSpPr/>
          <p:nvPr/>
        </p:nvGrpSpPr>
        <p:grpSpPr>
          <a:xfrm>
            <a:off x="423728" y="2585551"/>
            <a:ext cx="1059080" cy="1059080"/>
            <a:chOff x="423728" y="2585551"/>
            <a:chExt cx="1059080" cy="1059080"/>
          </a:xfrm>
          <a:solidFill>
            <a:schemeClr val="accent2"/>
          </a:solidFill>
        </p:grpSpPr>
        <p:sp>
          <p:nvSpPr>
            <p:cNvPr id="8" name="Rectangle 7"/>
            <p:cNvSpPr/>
            <p:nvPr/>
          </p:nvSpPr>
          <p:spPr>
            <a:xfrm>
              <a:off x="423728" y="2585551"/>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4941" y="2752780"/>
              <a:ext cx="724622" cy="724622"/>
            </a:xfrm>
            <a:prstGeom prst="rect">
              <a:avLst/>
            </a:prstGeom>
            <a:grpFill/>
          </p:spPr>
        </p:pic>
      </p:grpSp>
      <p:grpSp>
        <p:nvGrpSpPr>
          <p:cNvPr id="12" name="Group 11"/>
          <p:cNvGrpSpPr/>
          <p:nvPr/>
        </p:nvGrpSpPr>
        <p:grpSpPr>
          <a:xfrm>
            <a:off x="5491151" y="2585551"/>
            <a:ext cx="1059080" cy="1059080"/>
            <a:chOff x="423728" y="2585551"/>
            <a:chExt cx="1059080" cy="1059080"/>
          </a:xfrm>
          <a:solidFill>
            <a:schemeClr val="accent2"/>
          </a:solidFill>
        </p:grpSpPr>
        <p:sp>
          <p:nvSpPr>
            <p:cNvPr id="13" name="Rectangle 12"/>
            <p:cNvSpPr/>
            <p:nvPr/>
          </p:nvSpPr>
          <p:spPr>
            <a:xfrm>
              <a:off x="423728" y="2585551"/>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84941" y="2752780"/>
              <a:ext cx="724622" cy="724622"/>
            </a:xfrm>
            <a:prstGeom prst="rect">
              <a:avLst/>
            </a:prstGeom>
            <a:grpFill/>
          </p:spPr>
        </p:pic>
      </p:grpSp>
      <p:grpSp>
        <p:nvGrpSpPr>
          <p:cNvPr id="15" name="Group 14"/>
          <p:cNvGrpSpPr/>
          <p:nvPr/>
        </p:nvGrpSpPr>
        <p:grpSpPr>
          <a:xfrm>
            <a:off x="417712" y="3900986"/>
            <a:ext cx="1059080" cy="1059080"/>
            <a:chOff x="423728" y="2585551"/>
            <a:chExt cx="1059080" cy="1059080"/>
          </a:xfrm>
          <a:solidFill>
            <a:schemeClr val="accent2"/>
          </a:solidFill>
        </p:grpSpPr>
        <p:sp>
          <p:nvSpPr>
            <p:cNvPr id="16" name="Rectangle 15"/>
            <p:cNvSpPr/>
            <p:nvPr/>
          </p:nvSpPr>
          <p:spPr>
            <a:xfrm>
              <a:off x="423728" y="2585551"/>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84941" y="2752780"/>
              <a:ext cx="724622" cy="724622"/>
            </a:xfrm>
            <a:prstGeom prst="rect">
              <a:avLst/>
            </a:prstGeom>
            <a:grpFill/>
          </p:spPr>
        </p:pic>
      </p:grpSp>
      <p:sp>
        <p:nvSpPr>
          <p:cNvPr id="18" name="Rectangle 17"/>
          <p:cNvSpPr/>
          <p:nvPr/>
        </p:nvSpPr>
        <p:spPr>
          <a:xfrm>
            <a:off x="1656748" y="3900986"/>
            <a:ext cx="3660463" cy="10590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Segoe UI Semilight" panose="020B0402040204020203" pitchFamily="34" charset="0"/>
                <a:cs typeface="Segoe UI Semilight" panose="020B0402040204020203" pitchFamily="34" charset="0"/>
              </a:rPr>
              <a:t>Get flexible periodic reports</a:t>
            </a:r>
            <a:endParaRPr lang="en-IN" sz="2000" dirty="0">
              <a:latin typeface="Segoe UI Semilight" panose="020B0402040204020203" pitchFamily="34" charset="0"/>
              <a:cs typeface="Segoe UI Semilight" panose="020B0402040204020203" pitchFamily="34" charset="0"/>
            </a:endParaRPr>
          </a:p>
        </p:txBody>
      </p:sp>
      <p:grpSp>
        <p:nvGrpSpPr>
          <p:cNvPr id="19" name="Group 18"/>
          <p:cNvGrpSpPr/>
          <p:nvPr/>
        </p:nvGrpSpPr>
        <p:grpSpPr>
          <a:xfrm>
            <a:off x="5491151" y="3900985"/>
            <a:ext cx="1059080" cy="1059080"/>
            <a:chOff x="423728" y="2585551"/>
            <a:chExt cx="1059080" cy="1059080"/>
          </a:xfrm>
          <a:solidFill>
            <a:schemeClr val="accent2"/>
          </a:solidFill>
        </p:grpSpPr>
        <p:sp>
          <p:nvSpPr>
            <p:cNvPr id="20" name="Rectangle 19"/>
            <p:cNvSpPr/>
            <p:nvPr/>
          </p:nvSpPr>
          <p:spPr>
            <a:xfrm>
              <a:off x="423728" y="2585551"/>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p:cNvPicPr>
              <a:picLocks noChangeAspect="1"/>
            </p:cNvPicPr>
            <p:nvPr/>
          </p:nvPicPr>
          <p:blipFill>
            <a:blip r:embed="rId5">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584941" y="2752780"/>
              <a:ext cx="724622" cy="724622"/>
            </a:xfrm>
            <a:prstGeom prst="rect">
              <a:avLst/>
            </a:prstGeom>
            <a:grpFill/>
          </p:spPr>
        </p:pic>
      </p:grpSp>
      <p:sp>
        <p:nvSpPr>
          <p:cNvPr id="22" name="Rectangle 21"/>
          <p:cNvSpPr/>
          <p:nvPr/>
        </p:nvSpPr>
        <p:spPr>
          <a:xfrm>
            <a:off x="6730187" y="3900985"/>
            <a:ext cx="5186042" cy="10590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Segoe UI Semilight" panose="020B0402040204020203" pitchFamily="34" charset="0"/>
                <a:cs typeface="Segoe UI Semilight" panose="020B0402040204020203" pitchFamily="34" charset="0"/>
              </a:rPr>
              <a:t>Request attendance review – happy student</a:t>
            </a:r>
            <a:endParaRPr lang="en-IN" sz="2000" dirty="0">
              <a:latin typeface="Segoe UI Semilight" panose="020B0402040204020203" pitchFamily="34" charset="0"/>
              <a:cs typeface="Segoe UI Semilight" panose="020B0402040204020203" pitchFamily="34" charset="0"/>
            </a:endParaRPr>
          </a:p>
        </p:txBody>
      </p:sp>
      <p:grpSp>
        <p:nvGrpSpPr>
          <p:cNvPr id="23" name="Group 22"/>
          <p:cNvGrpSpPr/>
          <p:nvPr/>
        </p:nvGrpSpPr>
        <p:grpSpPr>
          <a:xfrm>
            <a:off x="417712" y="5216420"/>
            <a:ext cx="1059080" cy="1059080"/>
            <a:chOff x="423728" y="2585551"/>
            <a:chExt cx="1059080" cy="1059080"/>
          </a:xfrm>
          <a:solidFill>
            <a:schemeClr val="accent2"/>
          </a:solidFill>
        </p:grpSpPr>
        <p:sp>
          <p:nvSpPr>
            <p:cNvPr id="24" name="Rectangle 23"/>
            <p:cNvSpPr/>
            <p:nvPr/>
          </p:nvSpPr>
          <p:spPr>
            <a:xfrm>
              <a:off x="423728" y="2585551"/>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84941" y="2752780"/>
              <a:ext cx="724622" cy="724622"/>
            </a:xfrm>
            <a:prstGeom prst="rect">
              <a:avLst/>
            </a:prstGeom>
            <a:grpFill/>
          </p:spPr>
        </p:pic>
      </p:grpSp>
      <p:sp>
        <p:nvSpPr>
          <p:cNvPr id="26" name="Rectangle 25"/>
          <p:cNvSpPr/>
          <p:nvPr/>
        </p:nvSpPr>
        <p:spPr>
          <a:xfrm>
            <a:off x="1656748" y="5216420"/>
            <a:ext cx="3660463" cy="10590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Segoe UI Semilight" panose="020B0402040204020203" pitchFamily="34" charset="0"/>
                <a:cs typeface="Segoe UI Semilight" panose="020B0402040204020203" pitchFamily="34" charset="0"/>
              </a:rPr>
              <a:t>Your Profile, your style</a:t>
            </a:r>
            <a:endParaRPr lang="en-IN" sz="2000" dirty="0">
              <a:latin typeface="Segoe UI Semilight" panose="020B0402040204020203" pitchFamily="34" charset="0"/>
              <a:cs typeface="Segoe UI Semilight" panose="020B0402040204020203" pitchFamily="34" charset="0"/>
            </a:endParaRPr>
          </a:p>
        </p:txBody>
      </p:sp>
      <p:grpSp>
        <p:nvGrpSpPr>
          <p:cNvPr id="27" name="Group 26"/>
          <p:cNvGrpSpPr/>
          <p:nvPr/>
        </p:nvGrpSpPr>
        <p:grpSpPr>
          <a:xfrm>
            <a:off x="5491151" y="5216419"/>
            <a:ext cx="1059080" cy="1059080"/>
            <a:chOff x="423728" y="2585551"/>
            <a:chExt cx="1059080" cy="1059080"/>
          </a:xfrm>
          <a:solidFill>
            <a:schemeClr val="accent2"/>
          </a:solidFill>
        </p:grpSpPr>
        <p:sp>
          <p:nvSpPr>
            <p:cNvPr id="28" name="Rectangle 27"/>
            <p:cNvSpPr/>
            <p:nvPr/>
          </p:nvSpPr>
          <p:spPr>
            <a:xfrm>
              <a:off x="423728" y="2585551"/>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p:cNvPicPr>
              <a:picLocks noChangeAspect="1"/>
            </p:cNvPicPr>
            <p:nvPr/>
          </p:nvPicPr>
          <p:blipFill>
            <a:blip r:embed="rId7">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84941" y="2752780"/>
              <a:ext cx="724622" cy="724622"/>
            </a:xfrm>
            <a:prstGeom prst="rect">
              <a:avLst/>
            </a:prstGeom>
            <a:grpFill/>
          </p:spPr>
        </p:pic>
      </p:grpSp>
      <p:sp>
        <p:nvSpPr>
          <p:cNvPr id="30" name="Rectangle 29"/>
          <p:cNvSpPr/>
          <p:nvPr/>
        </p:nvSpPr>
        <p:spPr>
          <a:xfrm>
            <a:off x="6730187" y="5216419"/>
            <a:ext cx="5186042" cy="10590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Segoe UI Semilight" panose="020B0402040204020203" pitchFamily="34" charset="0"/>
                <a:cs typeface="Segoe UI Semilight" panose="020B0402040204020203" pitchFamily="34" charset="0"/>
              </a:rPr>
              <a:t>Compare your standing in your class or the entire batch</a:t>
            </a:r>
          </a:p>
        </p:txBody>
      </p:sp>
    </p:spTree>
    <p:extLst>
      <p:ext uri="{BB962C8B-B14F-4D97-AF65-F5344CB8AC3E}">
        <p14:creationId xmlns:p14="http://schemas.microsoft.com/office/powerpoint/2010/main" val="30230973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Tm="14000">
        <p15:prstTrans prst="airplane"/>
      </p:transition>
    </mc:Choice>
    <mc:Fallback xmlns="">
      <p:transition spd="slow"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47" presetClass="entr" presetSubtype="0" fill="hold" grpId="0" nodeType="after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325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3750"/>
                            </p:stCondLst>
                            <p:childTnLst>
                              <p:par>
                                <p:cTn id="25" presetID="37"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900" decel="100000" fill="hold"/>
                                        <p:tgtEl>
                                          <p:spTgt spid="6"/>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31" fill="hold">
                            <p:stCondLst>
                              <p:cond delay="4750"/>
                            </p:stCondLst>
                            <p:childTnLst>
                              <p:par>
                                <p:cTn id="32" presetID="10"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5250"/>
                            </p:stCondLst>
                            <p:childTnLst>
                              <p:par>
                                <p:cTn id="36" presetID="37"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900" decel="100000" fill="hold"/>
                                        <p:tgtEl>
                                          <p:spTgt spid="5"/>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42" fill="hold">
                            <p:stCondLst>
                              <p:cond delay="6250"/>
                            </p:stCondLst>
                            <p:childTnLst>
                              <p:par>
                                <p:cTn id="43" presetID="10" presetClass="entr" presetSubtype="0"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par>
                          <p:cTn id="46" fill="hold">
                            <p:stCondLst>
                              <p:cond delay="6750"/>
                            </p:stCondLst>
                            <p:childTnLst>
                              <p:par>
                                <p:cTn id="47" presetID="37"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900" decel="100000" fill="hold"/>
                                        <p:tgtEl>
                                          <p:spTgt spid="18"/>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par>
                          <p:cTn id="53" fill="hold">
                            <p:stCondLst>
                              <p:cond delay="7750"/>
                            </p:stCondLst>
                            <p:childTnLst>
                              <p:par>
                                <p:cTn id="54" presetID="10" presetClass="entr" presetSubtype="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8250"/>
                            </p:stCondLst>
                            <p:childTnLst>
                              <p:par>
                                <p:cTn id="58" presetID="37"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1000"/>
                                        <p:tgtEl>
                                          <p:spTgt spid="22"/>
                                        </p:tgtEl>
                                      </p:cBhvr>
                                    </p:animEffect>
                                    <p:anim calcmode="lin" valueType="num">
                                      <p:cBhvr>
                                        <p:cTn id="61" dur="1000" fill="hold"/>
                                        <p:tgtEl>
                                          <p:spTgt spid="22"/>
                                        </p:tgtEl>
                                        <p:attrNameLst>
                                          <p:attrName>ppt_x</p:attrName>
                                        </p:attrNameLst>
                                      </p:cBhvr>
                                      <p:tavLst>
                                        <p:tav tm="0">
                                          <p:val>
                                            <p:strVal val="#ppt_x"/>
                                          </p:val>
                                        </p:tav>
                                        <p:tav tm="100000">
                                          <p:val>
                                            <p:strVal val="#ppt_x"/>
                                          </p:val>
                                        </p:tav>
                                      </p:tavLst>
                                    </p:anim>
                                    <p:anim calcmode="lin" valueType="num">
                                      <p:cBhvr>
                                        <p:cTn id="62" dur="900" decel="100000" fill="hold"/>
                                        <p:tgtEl>
                                          <p:spTgt spid="22"/>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par>
                          <p:cTn id="64" fill="hold">
                            <p:stCondLst>
                              <p:cond delay="9250"/>
                            </p:stCondLst>
                            <p:childTnLst>
                              <p:par>
                                <p:cTn id="65" presetID="10" presetClass="entr" presetSubtype="0" fill="hold"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par>
                          <p:cTn id="68" fill="hold">
                            <p:stCondLst>
                              <p:cond delay="9750"/>
                            </p:stCondLst>
                            <p:childTnLst>
                              <p:par>
                                <p:cTn id="69" presetID="37" presetClass="entr" presetSubtype="0" fill="hold" grpId="0" nodeType="after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1000"/>
                                        <p:tgtEl>
                                          <p:spTgt spid="26"/>
                                        </p:tgtEl>
                                      </p:cBhvr>
                                    </p:animEffect>
                                    <p:anim calcmode="lin" valueType="num">
                                      <p:cBhvr>
                                        <p:cTn id="72" dur="1000" fill="hold"/>
                                        <p:tgtEl>
                                          <p:spTgt spid="26"/>
                                        </p:tgtEl>
                                        <p:attrNameLst>
                                          <p:attrName>ppt_x</p:attrName>
                                        </p:attrNameLst>
                                      </p:cBhvr>
                                      <p:tavLst>
                                        <p:tav tm="0">
                                          <p:val>
                                            <p:strVal val="#ppt_x"/>
                                          </p:val>
                                        </p:tav>
                                        <p:tav tm="100000">
                                          <p:val>
                                            <p:strVal val="#ppt_x"/>
                                          </p:val>
                                        </p:tav>
                                      </p:tavLst>
                                    </p:anim>
                                    <p:anim calcmode="lin" valueType="num">
                                      <p:cBhvr>
                                        <p:cTn id="73" dur="900" decel="100000" fill="hold"/>
                                        <p:tgtEl>
                                          <p:spTgt spid="26"/>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75" fill="hold">
                            <p:stCondLst>
                              <p:cond delay="10750"/>
                            </p:stCondLst>
                            <p:childTnLst>
                              <p:par>
                                <p:cTn id="76" presetID="10" presetClass="entr" presetSubtype="0" fill="hold" nodeType="after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childTnLst>
                          </p:cTn>
                        </p:par>
                        <p:par>
                          <p:cTn id="79" fill="hold">
                            <p:stCondLst>
                              <p:cond delay="11250"/>
                            </p:stCondLst>
                            <p:childTnLst>
                              <p:par>
                                <p:cTn id="80" presetID="37" presetClass="entr" presetSubtype="0" fill="hold" grpId="0" nodeType="after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900" decel="100000" fill="hold"/>
                                        <p:tgtEl>
                                          <p:spTgt spid="30"/>
                                        </p:tgtEl>
                                        <p:attrNameLst>
                                          <p:attrName>ppt_y</p:attrName>
                                        </p:attrNameLst>
                                      </p:cBhvr>
                                      <p:tavLst>
                                        <p:tav tm="0">
                                          <p:val>
                                            <p:strVal val="#ppt_y+1"/>
                                          </p:val>
                                        </p:tav>
                                        <p:tav tm="100000">
                                          <p:val>
                                            <p:strVal val="#ppt_y-.03"/>
                                          </p:val>
                                        </p:tav>
                                      </p:tavLst>
                                    </p:anim>
                                    <p:anim calcmode="lin" valueType="num">
                                      <p:cBhvr>
                                        <p:cTn id="85"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build="p"/>
      <p:bldP spid="5" grpId="0" animBg="1"/>
      <p:bldP spid="6" grpId="0" animBg="1"/>
      <p:bldP spid="18" grpId="0" animBg="1"/>
      <p:bldP spid="22" grpId="0" animBg="1"/>
      <p:bldP spid="26"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32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1"/>
          <p:cNvSpPr txBox="1">
            <a:spLocks/>
          </p:cNvSpPr>
          <p:nvPr/>
        </p:nvSpPr>
        <p:spPr>
          <a:xfrm>
            <a:off x="299634" y="53148"/>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US" dirty="0" smtClean="0"/>
              <a:t>So how was it made possible ?</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451" t="23898" r="76959" b="51138"/>
          <a:stretch/>
        </p:blipFill>
        <p:spPr>
          <a:xfrm>
            <a:off x="546379" y="1698168"/>
            <a:ext cx="2235200" cy="224971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7026" y="1698168"/>
            <a:ext cx="4035552" cy="12010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8025" y="1707466"/>
            <a:ext cx="3900302" cy="238351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379" y="4313197"/>
            <a:ext cx="1828800" cy="113347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9828" y="3333478"/>
            <a:ext cx="3322597" cy="3322597"/>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0674" y="4313197"/>
            <a:ext cx="2080440" cy="2080440"/>
          </a:xfrm>
          <a:prstGeom prst="rect">
            <a:avLst/>
          </a:prstGeom>
        </p:spPr>
      </p:pic>
    </p:spTree>
    <p:extLst>
      <p:ext uri="{BB962C8B-B14F-4D97-AF65-F5344CB8AC3E}">
        <p14:creationId xmlns:p14="http://schemas.microsoft.com/office/powerpoint/2010/main" val="2055783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Tm="9000">
        <p15:prstTrans prst="peelOff"/>
      </p:transition>
    </mc:Choice>
    <mc:Fallback xmlns="">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2000"/>
                            </p:stCondLst>
                            <p:childTnLst>
                              <p:par>
                                <p:cTn id="19" presetID="10" presetClass="entr" presetSubtype="0" fill="hold" nodeType="after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2750"/>
                            </p:stCondLst>
                            <p:childTnLst>
                              <p:par>
                                <p:cTn id="23" presetID="10" presetClass="entr" presetSubtype="0" fill="hold" nodeType="afterEffect">
                                  <p:stCondLst>
                                    <p:cond delay="2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3500"/>
                            </p:stCondLst>
                            <p:childTnLst>
                              <p:par>
                                <p:cTn id="27" presetID="10" presetClass="entr" presetSubtype="0" fill="hold" nodeType="afterEffect">
                                  <p:stCondLst>
                                    <p:cond delay="25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4250"/>
                            </p:stCondLst>
                            <p:childTnLst>
                              <p:par>
                                <p:cTn id="31" presetID="10" presetClass="entr" presetSubtype="0" fill="hold" nodeType="afterEffect">
                                  <p:stCondLst>
                                    <p:cond delay="25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par>
                          <p:cTn id="34" fill="hold">
                            <p:stCondLst>
                              <p:cond delay="5000"/>
                            </p:stCondLst>
                            <p:childTnLst>
                              <p:par>
                                <p:cTn id="35" presetID="10" presetClass="entr" presetSubtype="0" fill="hold" nodeType="afterEffect">
                                  <p:stCondLst>
                                    <p:cond delay="25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32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1"/>
          <p:cNvSpPr txBox="1">
            <a:spLocks/>
          </p:cNvSpPr>
          <p:nvPr/>
        </p:nvSpPr>
        <p:spPr>
          <a:xfrm>
            <a:off x="299634" y="53148"/>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US" dirty="0" smtClean="0"/>
              <a:t>What is this Project Based Learning all about?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9102" r="10080"/>
          <a:stretch/>
        </p:blipFill>
        <p:spPr>
          <a:xfrm>
            <a:off x="-1" y="1315164"/>
            <a:ext cx="4479617" cy="5542836"/>
          </a:xfrm>
          <a:prstGeom prst="rect">
            <a:avLst/>
          </a:prstGeom>
        </p:spPr>
      </p:pic>
      <p:sp>
        <p:nvSpPr>
          <p:cNvPr id="6" name="Rectangle 5"/>
          <p:cNvSpPr/>
          <p:nvPr/>
        </p:nvSpPr>
        <p:spPr>
          <a:xfrm>
            <a:off x="4693920" y="1996440"/>
            <a:ext cx="7315200" cy="403860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smtClean="0">
                <a:solidFill>
                  <a:srgbClr val="FDCB52"/>
                </a:solidFill>
              </a:rPr>
              <a:t>Something </a:t>
            </a:r>
            <a:r>
              <a:rPr lang="en-IN" sz="4000" dirty="0" smtClean="0">
                <a:solidFill>
                  <a:srgbClr val="92D050"/>
                </a:solidFill>
              </a:rPr>
              <a:t>New </a:t>
            </a:r>
            <a:r>
              <a:rPr lang="en-IN" sz="4000" dirty="0" smtClean="0">
                <a:solidFill>
                  <a:srgbClr val="FDCB52"/>
                </a:solidFill>
              </a:rPr>
              <a:t>In Education !</a:t>
            </a:r>
          </a:p>
          <a:p>
            <a:pPr algn="ctr"/>
            <a:r>
              <a:rPr lang="en-IN" sz="4000" dirty="0" smtClean="0">
                <a:solidFill>
                  <a:srgbClr val="FDCB52"/>
                </a:solidFill>
              </a:rPr>
              <a:t>Something </a:t>
            </a:r>
            <a:r>
              <a:rPr lang="en-IN" sz="4000" dirty="0" smtClean="0">
                <a:solidFill>
                  <a:srgbClr val="E75854"/>
                </a:solidFill>
              </a:rPr>
              <a:t>Different</a:t>
            </a:r>
            <a:r>
              <a:rPr lang="en-IN" sz="4000" dirty="0" smtClean="0">
                <a:solidFill>
                  <a:srgbClr val="FDCB52"/>
                </a:solidFill>
              </a:rPr>
              <a:t> – </a:t>
            </a:r>
          </a:p>
          <a:p>
            <a:pPr algn="ctr"/>
            <a:r>
              <a:rPr lang="en-IN" sz="4000" dirty="0" smtClean="0">
                <a:solidFill>
                  <a:srgbClr val="FDCB52"/>
                </a:solidFill>
              </a:rPr>
              <a:t>An </a:t>
            </a:r>
            <a:r>
              <a:rPr lang="en-IN" sz="4000" dirty="0" smtClean="0">
                <a:solidFill>
                  <a:srgbClr val="00B0F0"/>
                </a:solidFill>
              </a:rPr>
              <a:t>Experiment</a:t>
            </a:r>
            <a:endParaRPr lang="en-IN" sz="4000" dirty="0">
              <a:solidFill>
                <a:srgbClr val="00B0F0"/>
              </a:solidFill>
            </a:endParaRPr>
          </a:p>
        </p:txBody>
      </p:sp>
      <p:pic>
        <p:nvPicPr>
          <p:cNvPr id="8" name="Picture 7"/>
          <p:cNvPicPr>
            <a:picLocks noChangeAspect="1"/>
          </p:cNvPicPr>
          <p:nvPr/>
        </p:nvPicPr>
        <p:blipFill>
          <a:blip r:embed="rId3"/>
          <a:stretch>
            <a:fillRect/>
          </a:stretch>
        </p:blipFill>
        <p:spPr>
          <a:xfrm>
            <a:off x="553402" y="1666590"/>
            <a:ext cx="1229678" cy="1171122"/>
          </a:xfrm>
          <a:prstGeom prst="rect">
            <a:avLst/>
          </a:prstGeom>
        </p:spPr>
      </p:pic>
      <p:sp>
        <p:nvSpPr>
          <p:cNvPr id="9" name="Rectangle 8"/>
          <p:cNvSpPr/>
          <p:nvPr/>
        </p:nvSpPr>
        <p:spPr>
          <a:xfrm>
            <a:off x="2084079" y="1662848"/>
            <a:ext cx="5897880" cy="132588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rgbClr val="5AADA5"/>
                </a:solidFill>
              </a:rPr>
              <a:t>Traditional Classes Teach Us</a:t>
            </a:r>
          </a:p>
          <a:p>
            <a:pPr algn="ctr"/>
            <a:r>
              <a:rPr lang="en-IN" sz="2800" dirty="0" smtClean="0">
                <a:solidFill>
                  <a:srgbClr val="5AADA5"/>
                </a:solidFill>
              </a:rPr>
              <a:t>Bookish, Theoretical Knowledge</a:t>
            </a:r>
            <a:endParaRPr lang="en-IN" sz="2800" dirty="0">
              <a:solidFill>
                <a:srgbClr val="5AADA5"/>
              </a:solidFill>
            </a:endParaRPr>
          </a:p>
        </p:txBody>
      </p:sp>
      <p:pic>
        <p:nvPicPr>
          <p:cNvPr id="10" name="Picture 9"/>
          <p:cNvPicPr>
            <a:picLocks noChangeAspect="1"/>
          </p:cNvPicPr>
          <p:nvPr/>
        </p:nvPicPr>
        <p:blipFill>
          <a:blip r:embed="rId4"/>
          <a:stretch>
            <a:fillRect/>
          </a:stretch>
        </p:blipFill>
        <p:spPr>
          <a:xfrm>
            <a:off x="33085" y="2928960"/>
            <a:ext cx="1063718" cy="1008698"/>
          </a:xfrm>
          <a:prstGeom prst="rect">
            <a:avLst/>
          </a:prstGeom>
        </p:spPr>
      </p:pic>
      <p:pic>
        <p:nvPicPr>
          <p:cNvPr id="11" name="Picture 10"/>
          <p:cNvPicPr>
            <a:picLocks noChangeAspect="1"/>
          </p:cNvPicPr>
          <p:nvPr/>
        </p:nvPicPr>
        <p:blipFill>
          <a:blip r:embed="rId5"/>
          <a:stretch>
            <a:fillRect/>
          </a:stretch>
        </p:blipFill>
        <p:spPr>
          <a:xfrm>
            <a:off x="1783080" y="3318722"/>
            <a:ext cx="1184652" cy="1164908"/>
          </a:xfrm>
          <a:prstGeom prst="rect">
            <a:avLst/>
          </a:prstGeom>
        </p:spPr>
      </p:pic>
      <p:sp>
        <p:nvSpPr>
          <p:cNvPr id="12" name="Rectangle 11"/>
          <p:cNvSpPr/>
          <p:nvPr/>
        </p:nvSpPr>
        <p:spPr>
          <a:xfrm>
            <a:off x="3313756" y="3352800"/>
            <a:ext cx="7506643" cy="132588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rgbClr val="F5CB55"/>
                </a:solidFill>
              </a:rPr>
              <a:t>It Teaches us Cramming, but to what extend !?</a:t>
            </a:r>
            <a:endParaRPr lang="en-IN" sz="2800" dirty="0">
              <a:solidFill>
                <a:srgbClr val="F5CB55"/>
              </a:solidFill>
            </a:endParaRPr>
          </a:p>
        </p:txBody>
      </p:sp>
      <p:pic>
        <p:nvPicPr>
          <p:cNvPr id="13" name="Picture 12"/>
          <p:cNvPicPr>
            <a:picLocks noChangeAspect="1"/>
          </p:cNvPicPr>
          <p:nvPr/>
        </p:nvPicPr>
        <p:blipFill>
          <a:blip r:embed="rId6"/>
          <a:stretch>
            <a:fillRect/>
          </a:stretch>
        </p:blipFill>
        <p:spPr>
          <a:xfrm>
            <a:off x="2560318" y="5304279"/>
            <a:ext cx="1184653" cy="1145812"/>
          </a:xfrm>
          <a:prstGeom prst="rect">
            <a:avLst/>
          </a:prstGeom>
        </p:spPr>
      </p:pic>
      <p:sp>
        <p:nvSpPr>
          <p:cNvPr id="14" name="Rectangle 13"/>
          <p:cNvSpPr/>
          <p:nvPr/>
        </p:nvSpPr>
        <p:spPr>
          <a:xfrm>
            <a:off x="3989288" y="5286084"/>
            <a:ext cx="7506643" cy="132588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rgbClr val="F5CB55"/>
                </a:solidFill>
              </a:rPr>
              <a:t>Is our job just learn, for the sake of learning or to have fruitful gains out of it </a:t>
            </a:r>
            <a:endParaRPr lang="en-IN" sz="2800" dirty="0">
              <a:solidFill>
                <a:srgbClr val="F5CB55"/>
              </a:solidFill>
            </a:endParaRPr>
          </a:p>
        </p:txBody>
      </p:sp>
      <p:pic>
        <p:nvPicPr>
          <p:cNvPr id="18" name="Picture 17"/>
          <p:cNvPicPr>
            <a:picLocks noChangeAspect="1"/>
          </p:cNvPicPr>
          <p:nvPr/>
        </p:nvPicPr>
        <p:blipFill>
          <a:blip r:embed="rId7"/>
          <a:stretch>
            <a:fillRect/>
          </a:stretch>
        </p:blipFill>
        <p:spPr>
          <a:xfrm>
            <a:off x="536474" y="1460415"/>
            <a:ext cx="1246606" cy="1269691"/>
          </a:xfrm>
          <a:prstGeom prst="rect">
            <a:avLst/>
          </a:prstGeom>
        </p:spPr>
      </p:pic>
      <p:sp>
        <p:nvSpPr>
          <p:cNvPr id="19" name="Rectangle 18"/>
          <p:cNvSpPr/>
          <p:nvPr/>
        </p:nvSpPr>
        <p:spPr>
          <a:xfrm>
            <a:off x="2084079" y="1472170"/>
            <a:ext cx="6557001" cy="919244"/>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rgbClr val="ED5A65"/>
                </a:solidFill>
              </a:rPr>
              <a:t>The solution – Project Based Learning</a:t>
            </a:r>
            <a:endParaRPr lang="en-IN" sz="2800" dirty="0">
              <a:solidFill>
                <a:srgbClr val="ED5A65"/>
              </a:solidFill>
            </a:endParaRPr>
          </a:p>
        </p:txBody>
      </p:sp>
      <p:pic>
        <p:nvPicPr>
          <p:cNvPr id="20" name="Picture 19"/>
          <p:cNvPicPr>
            <a:picLocks noChangeAspect="1"/>
          </p:cNvPicPr>
          <p:nvPr/>
        </p:nvPicPr>
        <p:blipFill>
          <a:blip r:embed="rId8"/>
          <a:stretch>
            <a:fillRect/>
          </a:stretch>
        </p:blipFill>
        <p:spPr>
          <a:xfrm>
            <a:off x="827546" y="2873074"/>
            <a:ext cx="1412261" cy="1173263"/>
          </a:xfrm>
          <a:prstGeom prst="rect">
            <a:avLst/>
          </a:prstGeom>
        </p:spPr>
      </p:pic>
      <p:sp>
        <p:nvSpPr>
          <p:cNvPr id="21" name="Rectangle 20"/>
          <p:cNvSpPr/>
          <p:nvPr/>
        </p:nvSpPr>
        <p:spPr>
          <a:xfrm>
            <a:off x="2454111" y="2846923"/>
            <a:ext cx="6557001" cy="111930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rgbClr val="ED5A65"/>
                </a:solidFill>
              </a:rPr>
              <a:t>Where we utilize our time</a:t>
            </a:r>
            <a:endParaRPr lang="en-IN" sz="2800" dirty="0">
              <a:solidFill>
                <a:srgbClr val="ED5A65"/>
              </a:solidFill>
            </a:endParaRPr>
          </a:p>
        </p:txBody>
      </p:sp>
      <p:pic>
        <p:nvPicPr>
          <p:cNvPr id="22" name="Picture 21"/>
          <p:cNvPicPr>
            <a:picLocks noChangeAspect="1"/>
          </p:cNvPicPr>
          <p:nvPr/>
        </p:nvPicPr>
        <p:blipFill>
          <a:blip r:embed="rId9"/>
          <a:stretch>
            <a:fillRect/>
          </a:stretch>
        </p:blipFill>
        <p:spPr>
          <a:xfrm>
            <a:off x="2684214" y="5534493"/>
            <a:ext cx="1259083" cy="1238442"/>
          </a:xfrm>
          <a:prstGeom prst="rect">
            <a:avLst/>
          </a:prstGeom>
        </p:spPr>
      </p:pic>
      <p:sp>
        <p:nvSpPr>
          <p:cNvPr id="23" name="Rectangle 22"/>
          <p:cNvSpPr/>
          <p:nvPr/>
        </p:nvSpPr>
        <p:spPr>
          <a:xfrm>
            <a:off x="2800567" y="4150269"/>
            <a:ext cx="6557001" cy="111930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rgbClr val="EDE1DF"/>
                </a:solidFill>
              </a:rPr>
              <a:t>In solving real world problems</a:t>
            </a:r>
            <a:endParaRPr lang="en-IN" sz="2800" dirty="0">
              <a:solidFill>
                <a:srgbClr val="EDE1DF"/>
              </a:solidFill>
            </a:endParaRPr>
          </a:p>
        </p:txBody>
      </p:sp>
      <p:pic>
        <p:nvPicPr>
          <p:cNvPr id="24" name="Picture 23"/>
          <p:cNvPicPr>
            <a:picLocks noChangeAspect="1"/>
          </p:cNvPicPr>
          <p:nvPr/>
        </p:nvPicPr>
        <p:blipFill>
          <a:blip r:embed="rId10"/>
          <a:stretch>
            <a:fillRect/>
          </a:stretch>
        </p:blipFill>
        <p:spPr>
          <a:xfrm>
            <a:off x="1414311" y="4150269"/>
            <a:ext cx="1219581" cy="1258922"/>
          </a:xfrm>
          <a:prstGeom prst="rect">
            <a:avLst/>
          </a:prstGeom>
        </p:spPr>
      </p:pic>
      <p:sp>
        <p:nvSpPr>
          <p:cNvPr id="25" name="Rectangle 24"/>
          <p:cNvSpPr/>
          <p:nvPr/>
        </p:nvSpPr>
        <p:spPr>
          <a:xfrm>
            <a:off x="4263398" y="5534493"/>
            <a:ext cx="6557001" cy="1119308"/>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rgbClr val="EDE1DF"/>
                </a:solidFill>
              </a:rPr>
              <a:t>Without hampering the learning !</a:t>
            </a:r>
            <a:endParaRPr lang="en-IN" sz="2800" dirty="0">
              <a:solidFill>
                <a:srgbClr val="EDE1DF"/>
              </a:solidFill>
            </a:endParaRPr>
          </a:p>
        </p:txBody>
      </p:sp>
    </p:spTree>
    <p:extLst>
      <p:ext uri="{BB962C8B-B14F-4D97-AF65-F5344CB8AC3E}">
        <p14:creationId xmlns:p14="http://schemas.microsoft.com/office/powerpoint/2010/main" val="1307148294"/>
      </p:ext>
    </p:extLst>
  </p:cSld>
  <p:clrMapOvr>
    <a:masterClrMapping/>
  </p:clrMapOvr>
  <mc:AlternateContent xmlns:mc="http://schemas.openxmlformats.org/markup-compatibility/2006" xmlns:p14="http://schemas.microsoft.com/office/powerpoint/2010/main">
    <mc:Choice Requires="p14">
      <p:transition spd="slow" p14:dur="1600" advTm="25000">
        <p:blinds dir="vert"/>
      </p:transition>
    </mc:Choice>
    <mc:Fallback xmlns="">
      <p:transition spd="slow" advTm="25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12" presetClass="entr" presetSubtype="8"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par>
                          <p:cTn id="19" fill="hold">
                            <p:stCondLst>
                              <p:cond delay="2250"/>
                            </p:stCondLst>
                            <p:childTnLst>
                              <p:par>
                                <p:cTn id="20" presetID="2" presetClass="entr" presetSubtype="2" fill="hold" grpId="0" nodeType="afterEffect">
                                  <p:stCondLst>
                                    <p:cond delay="50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32" presetClass="emph" presetSubtype="0" fill="hold" nodeType="withEffect">
                                  <p:stCondLst>
                                    <p:cond delay="1000"/>
                                  </p:stCondLst>
                                  <p:childTnLst>
                                    <p:animRot by="120000">
                                      <p:cBhvr>
                                        <p:cTn id="25" dur="100" fill="hold">
                                          <p:stCondLst>
                                            <p:cond delay="0"/>
                                          </p:stCondLst>
                                        </p:cTn>
                                        <p:tgtEl>
                                          <p:spTgt spid="4"/>
                                        </p:tgtEl>
                                        <p:attrNameLst>
                                          <p:attrName>r</p:attrName>
                                        </p:attrNameLst>
                                      </p:cBhvr>
                                    </p:animRot>
                                    <p:animRot by="-240000">
                                      <p:cBhvr>
                                        <p:cTn id="26" dur="200" fill="hold">
                                          <p:stCondLst>
                                            <p:cond delay="200"/>
                                          </p:stCondLst>
                                        </p:cTn>
                                        <p:tgtEl>
                                          <p:spTgt spid="4"/>
                                        </p:tgtEl>
                                        <p:attrNameLst>
                                          <p:attrName>r</p:attrName>
                                        </p:attrNameLst>
                                      </p:cBhvr>
                                    </p:animRot>
                                    <p:animRot by="240000">
                                      <p:cBhvr>
                                        <p:cTn id="27" dur="200" fill="hold">
                                          <p:stCondLst>
                                            <p:cond delay="400"/>
                                          </p:stCondLst>
                                        </p:cTn>
                                        <p:tgtEl>
                                          <p:spTgt spid="4"/>
                                        </p:tgtEl>
                                        <p:attrNameLst>
                                          <p:attrName>r</p:attrName>
                                        </p:attrNameLst>
                                      </p:cBhvr>
                                    </p:animRot>
                                    <p:animRot by="-240000">
                                      <p:cBhvr>
                                        <p:cTn id="28" dur="200" fill="hold">
                                          <p:stCondLst>
                                            <p:cond delay="600"/>
                                          </p:stCondLst>
                                        </p:cTn>
                                        <p:tgtEl>
                                          <p:spTgt spid="4"/>
                                        </p:tgtEl>
                                        <p:attrNameLst>
                                          <p:attrName>r</p:attrName>
                                        </p:attrNameLst>
                                      </p:cBhvr>
                                    </p:animRot>
                                    <p:animRot by="120000">
                                      <p:cBhvr>
                                        <p:cTn id="29" dur="200" fill="hold">
                                          <p:stCondLst>
                                            <p:cond delay="800"/>
                                          </p:stCondLst>
                                        </p:cTn>
                                        <p:tgtEl>
                                          <p:spTgt spid="4"/>
                                        </p:tgtEl>
                                        <p:attrNameLst>
                                          <p:attrName>r</p:attrName>
                                        </p:attrNameLst>
                                      </p:cBhvr>
                                    </p:animRot>
                                  </p:childTnLst>
                                </p:cTn>
                              </p:par>
                            </p:childTnLst>
                          </p:cTn>
                        </p:par>
                        <p:par>
                          <p:cTn id="30" fill="hold">
                            <p:stCondLst>
                              <p:cond delay="4250"/>
                            </p:stCondLst>
                            <p:childTnLst>
                              <p:par>
                                <p:cTn id="31" presetID="22" presetClass="exit" presetSubtype="8" fill="hold" nodeType="afterEffect">
                                  <p:stCondLst>
                                    <p:cond delay="1500"/>
                                  </p:stCondLst>
                                  <p:childTnLst>
                                    <p:animEffect transition="out" filter="wipe(left)">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par>
                          <p:cTn id="34" fill="hold">
                            <p:stCondLst>
                              <p:cond delay="6250"/>
                            </p:stCondLst>
                            <p:childTnLst>
                              <p:par>
                                <p:cTn id="35" presetID="22" presetClass="exit" presetSubtype="8" fill="hold" grpId="1" nodeType="afterEffect">
                                  <p:stCondLst>
                                    <p:cond delay="0"/>
                                  </p:stCondLst>
                                  <p:childTnLst>
                                    <p:animEffect transition="out" filter="wipe(left)">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par>
                          <p:cTn id="38" fill="hold">
                            <p:stCondLst>
                              <p:cond delay="6750"/>
                            </p:stCondLst>
                            <p:childTnLst>
                              <p:par>
                                <p:cTn id="39" presetID="53" presetClass="entr" presetSubtype="16"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childTnLst>
                          </p:cTn>
                        </p:par>
                        <p:par>
                          <p:cTn id="44" fill="hold">
                            <p:stCondLst>
                              <p:cond delay="7250"/>
                            </p:stCondLst>
                            <p:childTnLst>
                              <p:par>
                                <p:cTn id="45" presetID="2" presetClass="entr" presetSubtype="2" fill="hold" grpId="0" nodeType="afterEffect">
                                  <p:stCondLst>
                                    <p:cond delay="5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par>
                          <p:cTn id="49" fill="hold">
                            <p:stCondLst>
                              <p:cond delay="8250"/>
                            </p:stCondLst>
                            <p:childTnLst>
                              <p:par>
                                <p:cTn id="50" presetID="53" presetClass="entr" presetSubtype="16" fill="hold"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par>
                          <p:cTn id="55" fill="hold">
                            <p:stCondLst>
                              <p:cond delay="8750"/>
                            </p:stCondLst>
                            <p:childTnLst>
                              <p:par>
                                <p:cTn id="56" presetID="2" presetClass="entr" presetSubtype="2" fill="hold" grpId="0" nodeType="afterEffect">
                                  <p:stCondLst>
                                    <p:cond delay="50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1+#ppt_w/2"/>
                                          </p:val>
                                        </p:tav>
                                        <p:tav tm="100000">
                                          <p:val>
                                            <p:strVal val="#ppt_x"/>
                                          </p:val>
                                        </p:tav>
                                      </p:tavLst>
                                    </p:anim>
                                    <p:anim calcmode="lin" valueType="num">
                                      <p:cBhvr additive="base">
                                        <p:cTn id="59" dur="500" fill="hold"/>
                                        <p:tgtEl>
                                          <p:spTgt spid="12"/>
                                        </p:tgtEl>
                                        <p:attrNameLst>
                                          <p:attrName>ppt_y</p:attrName>
                                        </p:attrNameLst>
                                      </p:cBhvr>
                                      <p:tavLst>
                                        <p:tav tm="0">
                                          <p:val>
                                            <p:strVal val="#ppt_y"/>
                                          </p:val>
                                        </p:tav>
                                        <p:tav tm="100000">
                                          <p:val>
                                            <p:strVal val="#ppt_y"/>
                                          </p:val>
                                        </p:tav>
                                      </p:tavLst>
                                    </p:anim>
                                  </p:childTnLst>
                                </p:cTn>
                              </p:par>
                            </p:childTnLst>
                          </p:cTn>
                        </p:par>
                        <p:par>
                          <p:cTn id="60" fill="hold">
                            <p:stCondLst>
                              <p:cond delay="9750"/>
                            </p:stCondLst>
                            <p:childTnLst>
                              <p:par>
                                <p:cTn id="61" presetID="2" presetClass="entr" presetSubtype="2" fill="hold" grpId="0" nodeType="afterEffect">
                                  <p:stCondLst>
                                    <p:cond delay="50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1+#ppt_w/2"/>
                                          </p:val>
                                        </p:tav>
                                        <p:tav tm="100000">
                                          <p:val>
                                            <p:strVal val="#ppt_x"/>
                                          </p:val>
                                        </p:tav>
                                      </p:tavLst>
                                    </p:anim>
                                    <p:anim calcmode="lin" valueType="num">
                                      <p:cBhvr additive="base">
                                        <p:cTn id="64" dur="500" fill="hold"/>
                                        <p:tgtEl>
                                          <p:spTgt spid="14"/>
                                        </p:tgtEl>
                                        <p:attrNameLst>
                                          <p:attrName>ppt_y</p:attrName>
                                        </p:attrNameLst>
                                      </p:cBhvr>
                                      <p:tavLst>
                                        <p:tav tm="0">
                                          <p:val>
                                            <p:strVal val="#ppt_y"/>
                                          </p:val>
                                        </p:tav>
                                        <p:tav tm="100000">
                                          <p:val>
                                            <p:strVal val="#ppt_y"/>
                                          </p:val>
                                        </p:tav>
                                      </p:tavLst>
                                    </p:anim>
                                  </p:childTnLst>
                                </p:cTn>
                              </p:par>
                            </p:childTnLst>
                          </p:cTn>
                        </p:par>
                        <p:par>
                          <p:cTn id="65" fill="hold">
                            <p:stCondLst>
                              <p:cond delay="10750"/>
                            </p:stCondLst>
                            <p:childTnLst>
                              <p:par>
                                <p:cTn id="66" presetID="53" presetClass="entr" presetSubtype="16" fill="hold" nodeType="after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p:cTn id="68" dur="500" fill="hold"/>
                                        <p:tgtEl>
                                          <p:spTgt spid="13"/>
                                        </p:tgtEl>
                                        <p:attrNameLst>
                                          <p:attrName>ppt_w</p:attrName>
                                        </p:attrNameLst>
                                      </p:cBhvr>
                                      <p:tavLst>
                                        <p:tav tm="0">
                                          <p:val>
                                            <p:fltVal val="0"/>
                                          </p:val>
                                        </p:tav>
                                        <p:tav tm="100000">
                                          <p:val>
                                            <p:strVal val="#ppt_w"/>
                                          </p:val>
                                        </p:tav>
                                      </p:tavLst>
                                    </p:anim>
                                    <p:anim calcmode="lin" valueType="num">
                                      <p:cBhvr>
                                        <p:cTn id="69" dur="500" fill="hold"/>
                                        <p:tgtEl>
                                          <p:spTgt spid="13"/>
                                        </p:tgtEl>
                                        <p:attrNameLst>
                                          <p:attrName>ppt_h</p:attrName>
                                        </p:attrNameLst>
                                      </p:cBhvr>
                                      <p:tavLst>
                                        <p:tav tm="0">
                                          <p:val>
                                            <p:fltVal val="0"/>
                                          </p:val>
                                        </p:tav>
                                        <p:tav tm="100000">
                                          <p:val>
                                            <p:strVal val="#ppt_h"/>
                                          </p:val>
                                        </p:tav>
                                      </p:tavLst>
                                    </p:anim>
                                    <p:animEffect transition="in" filter="fade">
                                      <p:cBhvr>
                                        <p:cTn id="70" dur="500"/>
                                        <p:tgtEl>
                                          <p:spTgt spid="13"/>
                                        </p:tgtEl>
                                      </p:cBhvr>
                                    </p:animEffect>
                                  </p:childTnLst>
                                </p:cTn>
                              </p:par>
                            </p:childTnLst>
                          </p:cTn>
                        </p:par>
                        <p:par>
                          <p:cTn id="71" fill="hold">
                            <p:stCondLst>
                              <p:cond delay="11250"/>
                            </p:stCondLst>
                            <p:childTnLst>
                              <p:par>
                                <p:cTn id="72" presetID="1" presetClass="entr" presetSubtype="0" fill="hold" nodeType="afterEffect">
                                  <p:stCondLst>
                                    <p:cond delay="2000"/>
                                  </p:stCondLst>
                                  <p:childTnLst>
                                    <p:set>
                                      <p:cBhvr>
                                        <p:cTn id="73" dur="1" fill="hold">
                                          <p:stCondLst>
                                            <p:cond delay="0"/>
                                          </p:stCondLst>
                                        </p:cTn>
                                        <p:tgtEl>
                                          <p:spTgt spid="10"/>
                                        </p:tgtEl>
                                        <p:attrNameLst>
                                          <p:attrName>style.visibility</p:attrName>
                                        </p:attrNameLst>
                                      </p:cBhvr>
                                      <p:to>
                                        <p:strVal val="visible"/>
                                      </p:to>
                                    </p:set>
                                  </p:childTnLst>
                                </p:cTn>
                              </p:par>
                            </p:childTnLst>
                          </p:cTn>
                        </p:par>
                        <p:par>
                          <p:cTn id="74" fill="hold">
                            <p:stCondLst>
                              <p:cond delay="13250"/>
                            </p:stCondLst>
                            <p:childTnLst>
                              <p:par>
                                <p:cTn id="75" presetID="38" presetClass="path" presetSubtype="0" accel="50000" decel="50000" fill="hold" nodeType="afterEffect">
                                  <p:stCondLst>
                                    <p:cond delay="0"/>
                                  </p:stCondLst>
                                  <p:childTnLst>
                                    <p:animMotion origin="layout" path="M -4.16667E-6 -0.14722 L 0.05612 0.39306 L 0.10964 -0.14722 L 0.16654 0.39306 L 0.22331 -0.14722 L 0.27618 0.39306 L 0.33321 -0.14722 L 0.38646 0.39306 L 0.44336 -0.14722 L 0.49974 0.39306 L 0.55339 -0.14722 L 0.61016 0.39306 L 0.66316 -0.14722 L 0.72006 0.39306 L 0.7767 -0.14722 L 0.83021 0.39306 L 0.88737 -0.14722 " pathEditMode="relative" rAng="0" ptsTypes="AAAAAAAAAAAAAAAAA">
                                      <p:cBhvr>
                                        <p:cTn id="76" dur="4500" fill="hold"/>
                                        <p:tgtEl>
                                          <p:spTgt spid="10"/>
                                        </p:tgtEl>
                                        <p:attrNameLst>
                                          <p:attrName>ppt_x</p:attrName>
                                          <p:attrName>ppt_y</p:attrName>
                                        </p:attrNameLst>
                                      </p:cBhvr>
                                      <p:rCtr x="44362" y="27014"/>
                                    </p:animMotion>
                                  </p:childTnLst>
                                </p:cTn>
                              </p:par>
                              <p:par>
                                <p:cTn id="77" presetID="22" presetClass="exit" presetSubtype="4" fill="hold" nodeType="withEffect">
                                  <p:stCondLst>
                                    <p:cond delay="500"/>
                                  </p:stCondLst>
                                  <p:childTnLst>
                                    <p:animEffect transition="out" filter="wipe(down)">
                                      <p:cBhvr>
                                        <p:cTn id="78" dur="500"/>
                                        <p:tgtEl>
                                          <p:spTgt spid="8"/>
                                        </p:tgtEl>
                                      </p:cBhvr>
                                    </p:animEffect>
                                    <p:set>
                                      <p:cBhvr>
                                        <p:cTn id="79" dur="1" fill="hold">
                                          <p:stCondLst>
                                            <p:cond delay="499"/>
                                          </p:stCondLst>
                                        </p:cTn>
                                        <p:tgtEl>
                                          <p:spTgt spid="8"/>
                                        </p:tgtEl>
                                        <p:attrNameLst>
                                          <p:attrName>style.visibility</p:attrName>
                                        </p:attrNameLst>
                                      </p:cBhvr>
                                      <p:to>
                                        <p:strVal val="hidden"/>
                                      </p:to>
                                    </p:set>
                                  </p:childTnLst>
                                </p:cTn>
                              </p:par>
                              <p:par>
                                <p:cTn id="80" presetID="22" presetClass="exit" presetSubtype="4" fill="hold" nodeType="withEffect">
                                  <p:stCondLst>
                                    <p:cond delay="1000"/>
                                  </p:stCondLst>
                                  <p:childTnLst>
                                    <p:animEffect transition="out" filter="wipe(down)">
                                      <p:cBhvr>
                                        <p:cTn id="81" dur="500"/>
                                        <p:tgtEl>
                                          <p:spTgt spid="11"/>
                                        </p:tgtEl>
                                      </p:cBhvr>
                                    </p:animEffect>
                                    <p:set>
                                      <p:cBhvr>
                                        <p:cTn id="82" dur="1" fill="hold">
                                          <p:stCondLst>
                                            <p:cond delay="499"/>
                                          </p:stCondLst>
                                        </p:cTn>
                                        <p:tgtEl>
                                          <p:spTgt spid="11"/>
                                        </p:tgtEl>
                                        <p:attrNameLst>
                                          <p:attrName>style.visibility</p:attrName>
                                        </p:attrNameLst>
                                      </p:cBhvr>
                                      <p:to>
                                        <p:strVal val="hidden"/>
                                      </p:to>
                                    </p:set>
                                  </p:childTnLst>
                                </p:cTn>
                              </p:par>
                              <p:par>
                                <p:cTn id="83" presetID="22" presetClass="exit" presetSubtype="4" fill="hold" grpId="1" nodeType="withEffect">
                                  <p:stCondLst>
                                    <p:cond delay="1750"/>
                                  </p:stCondLst>
                                  <p:childTnLst>
                                    <p:animEffect transition="out" filter="wipe(down)">
                                      <p:cBhvr>
                                        <p:cTn id="84" dur="500"/>
                                        <p:tgtEl>
                                          <p:spTgt spid="9"/>
                                        </p:tgtEl>
                                      </p:cBhvr>
                                    </p:animEffect>
                                    <p:set>
                                      <p:cBhvr>
                                        <p:cTn id="85" dur="1" fill="hold">
                                          <p:stCondLst>
                                            <p:cond delay="499"/>
                                          </p:stCondLst>
                                        </p:cTn>
                                        <p:tgtEl>
                                          <p:spTgt spid="9"/>
                                        </p:tgtEl>
                                        <p:attrNameLst>
                                          <p:attrName>style.visibility</p:attrName>
                                        </p:attrNameLst>
                                      </p:cBhvr>
                                      <p:to>
                                        <p:strVal val="hidden"/>
                                      </p:to>
                                    </p:set>
                                  </p:childTnLst>
                                </p:cTn>
                              </p:par>
                              <p:par>
                                <p:cTn id="86" presetID="22" presetClass="exit" presetSubtype="4" fill="hold" nodeType="withEffect">
                                  <p:stCondLst>
                                    <p:cond delay="2500"/>
                                  </p:stCondLst>
                                  <p:childTnLst>
                                    <p:animEffect transition="out" filter="wipe(down)">
                                      <p:cBhvr>
                                        <p:cTn id="87" dur="500"/>
                                        <p:tgtEl>
                                          <p:spTgt spid="13"/>
                                        </p:tgtEl>
                                      </p:cBhvr>
                                    </p:animEffect>
                                    <p:set>
                                      <p:cBhvr>
                                        <p:cTn id="88" dur="1" fill="hold">
                                          <p:stCondLst>
                                            <p:cond delay="499"/>
                                          </p:stCondLst>
                                        </p:cTn>
                                        <p:tgtEl>
                                          <p:spTgt spid="13"/>
                                        </p:tgtEl>
                                        <p:attrNameLst>
                                          <p:attrName>style.visibility</p:attrName>
                                        </p:attrNameLst>
                                      </p:cBhvr>
                                      <p:to>
                                        <p:strVal val="hidden"/>
                                      </p:to>
                                    </p:set>
                                  </p:childTnLst>
                                </p:cTn>
                              </p:par>
                              <p:par>
                                <p:cTn id="89" presetID="22" presetClass="exit" presetSubtype="4" fill="hold" grpId="1" nodeType="withEffect">
                                  <p:stCondLst>
                                    <p:cond delay="3000"/>
                                  </p:stCondLst>
                                  <p:childTnLst>
                                    <p:animEffect transition="out" filter="wipe(down)">
                                      <p:cBhvr>
                                        <p:cTn id="90" dur="500"/>
                                        <p:tgtEl>
                                          <p:spTgt spid="12"/>
                                        </p:tgtEl>
                                      </p:cBhvr>
                                    </p:animEffect>
                                    <p:set>
                                      <p:cBhvr>
                                        <p:cTn id="91" dur="1" fill="hold">
                                          <p:stCondLst>
                                            <p:cond delay="499"/>
                                          </p:stCondLst>
                                        </p:cTn>
                                        <p:tgtEl>
                                          <p:spTgt spid="12"/>
                                        </p:tgtEl>
                                        <p:attrNameLst>
                                          <p:attrName>style.visibility</p:attrName>
                                        </p:attrNameLst>
                                      </p:cBhvr>
                                      <p:to>
                                        <p:strVal val="hidden"/>
                                      </p:to>
                                    </p:set>
                                  </p:childTnLst>
                                </p:cTn>
                              </p:par>
                              <p:par>
                                <p:cTn id="92" presetID="22" presetClass="exit" presetSubtype="4" fill="hold" grpId="1" nodeType="withEffect">
                                  <p:stCondLst>
                                    <p:cond delay="3500"/>
                                  </p:stCondLst>
                                  <p:childTnLst>
                                    <p:animEffect transition="out" filter="wipe(down)">
                                      <p:cBhvr>
                                        <p:cTn id="93" dur="500"/>
                                        <p:tgtEl>
                                          <p:spTgt spid="14"/>
                                        </p:tgtEl>
                                      </p:cBhvr>
                                    </p:animEffect>
                                    <p:set>
                                      <p:cBhvr>
                                        <p:cTn id="94" dur="1" fill="hold">
                                          <p:stCondLst>
                                            <p:cond delay="499"/>
                                          </p:stCondLst>
                                        </p:cTn>
                                        <p:tgtEl>
                                          <p:spTgt spid="14"/>
                                        </p:tgtEl>
                                        <p:attrNameLst>
                                          <p:attrName>style.visibility</p:attrName>
                                        </p:attrNameLst>
                                      </p:cBhvr>
                                      <p:to>
                                        <p:strVal val="hidden"/>
                                      </p:to>
                                    </p:set>
                                  </p:childTnLst>
                                </p:cTn>
                              </p:par>
                            </p:childTnLst>
                          </p:cTn>
                        </p:par>
                        <p:par>
                          <p:cTn id="95" fill="hold">
                            <p:stCondLst>
                              <p:cond delay="17750"/>
                            </p:stCondLst>
                            <p:childTnLst>
                              <p:par>
                                <p:cTn id="96" presetID="53" presetClass="entr" presetSubtype="16" fill="hold" nodeType="after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500" fill="hold"/>
                                        <p:tgtEl>
                                          <p:spTgt spid="18"/>
                                        </p:tgtEl>
                                        <p:attrNameLst>
                                          <p:attrName>ppt_w</p:attrName>
                                        </p:attrNameLst>
                                      </p:cBhvr>
                                      <p:tavLst>
                                        <p:tav tm="0">
                                          <p:val>
                                            <p:fltVal val="0"/>
                                          </p:val>
                                        </p:tav>
                                        <p:tav tm="100000">
                                          <p:val>
                                            <p:strVal val="#ppt_w"/>
                                          </p:val>
                                        </p:tav>
                                      </p:tavLst>
                                    </p:anim>
                                    <p:anim calcmode="lin" valueType="num">
                                      <p:cBhvr>
                                        <p:cTn id="99" dur="500" fill="hold"/>
                                        <p:tgtEl>
                                          <p:spTgt spid="18"/>
                                        </p:tgtEl>
                                        <p:attrNameLst>
                                          <p:attrName>ppt_h</p:attrName>
                                        </p:attrNameLst>
                                      </p:cBhvr>
                                      <p:tavLst>
                                        <p:tav tm="0">
                                          <p:val>
                                            <p:fltVal val="0"/>
                                          </p:val>
                                        </p:tav>
                                        <p:tav tm="100000">
                                          <p:val>
                                            <p:strVal val="#ppt_h"/>
                                          </p:val>
                                        </p:tav>
                                      </p:tavLst>
                                    </p:anim>
                                    <p:animEffect transition="in" filter="fade">
                                      <p:cBhvr>
                                        <p:cTn id="100" dur="500"/>
                                        <p:tgtEl>
                                          <p:spTgt spid="18"/>
                                        </p:tgtEl>
                                      </p:cBhvr>
                                    </p:animEffect>
                                  </p:childTnLst>
                                </p:cTn>
                              </p:par>
                            </p:childTnLst>
                          </p:cTn>
                        </p:par>
                        <p:par>
                          <p:cTn id="101" fill="hold">
                            <p:stCondLst>
                              <p:cond delay="18250"/>
                            </p:stCondLst>
                            <p:childTnLst>
                              <p:par>
                                <p:cTn id="102" presetID="2" presetClass="entr" presetSubtype="2" fill="hold" grpId="0" nodeType="afterEffect">
                                  <p:stCondLst>
                                    <p:cond delay="500"/>
                                  </p:stCondLst>
                                  <p:childTnLst>
                                    <p:set>
                                      <p:cBhvr>
                                        <p:cTn id="103" dur="1" fill="hold">
                                          <p:stCondLst>
                                            <p:cond delay="0"/>
                                          </p:stCondLst>
                                        </p:cTn>
                                        <p:tgtEl>
                                          <p:spTgt spid="19"/>
                                        </p:tgtEl>
                                        <p:attrNameLst>
                                          <p:attrName>style.visibility</p:attrName>
                                        </p:attrNameLst>
                                      </p:cBhvr>
                                      <p:to>
                                        <p:strVal val="visible"/>
                                      </p:to>
                                    </p:set>
                                    <p:anim calcmode="lin" valueType="num">
                                      <p:cBhvr additive="base">
                                        <p:cTn id="104" dur="500" fill="hold"/>
                                        <p:tgtEl>
                                          <p:spTgt spid="19"/>
                                        </p:tgtEl>
                                        <p:attrNameLst>
                                          <p:attrName>ppt_x</p:attrName>
                                        </p:attrNameLst>
                                      </p:cBhvr>
                                      <p:tavLst>
                                        <p:tav tm="0">
                                          <p:val>
                                            <p:strVal val="1+#ppt_w/2"/>
                                          </p:val>
                                        </p:tav>
                                        <p:tav tm="100000">
                                          <p:val>
                                            <p:strVal val="#ppt_x"/>
                                          </p:val>
                                        </p:tav>
                                      </p:tavLst>
                                    </p:anim>
                                    <p:anim calcmode="lin" valueType="num">
                                      <p:cBhvr additive="base">
                                        <p:cTn id="105" dur="500" fill="hold"/>
                                        <p:tgtEl>
                                          <p:spTgt spid="19"/>
                                        </p:tgtEl>
                                        <p:attrNameLst>
                                          <p:attrName>ppt_y</p:attrName>
                                        </p:attrNameLst>
                                      </p:cBhvr>
                                      <p:tavLst>
                                        <p:tav tm="0">
                                          <p:val>
                                            <p:strVal val="#ppt_y"/>
                                          </p:val>
                                        </p:tav>
                                        <p:tav tm="100000">
                                          <p:val>
                                            <p:strVal val="#ppt_y"/>
                                          </p:val>
                                        </p:tav>
                                      </p:tavLst>
                                    </p:anim>
                                  </p:childTnLst>
                                </p:cTn>
                              </p:par>
                            </p:childTnLst>
                          </p:cTn>
                        </p:par>
                        <p:par>
                          <p:cTn id="106" fill="hold">
                            <p:stCondLst>
                              <p:cond delay="19250"/>
                            </p:stCondLst>
                            <p:childTnLst>
                              <p:par>
                                <p:cTn id="107" presetID="53" presetClass="entr" presetSubtype="16" fill="hold" nodeType="afterEffect">
                                  <p:stCondLst>
                                    <p:cond delay="0"/>
                                  </p:stCondLst>
                                  <p:childTnLst>
                                    <p:set>
                                      <p:cBhvr>
                                        <p:cTn id="108" dur="1" fill="hold">
                                          <p:stCondLst>
                                            <p:cond delay="0"/>
                                          </p:stCondLst>
                                        </p:cTn>
                                        <p:tgtEl>
                                          <p:spTgt spid="20"/>
                                        </p:tgtEl>
                                        <p:attrNameLst>
                                          <p:attrName>style.visibility</p:attrName>
                                        </p:attrNameLst>
                                      </p:cBhvr>
                                      <p:to>
                                        <p:strVal val="visible"/>
                                      </p:to>
                                    </p:set>
                                    <p:anim calcmode="lin" valueType="num">
                                      <p:cBhvr>
                                        <p:cTn id="109" dur="500" fill="hold"/>
                                        <p:tgtEl>
                                          <p:spTgt spid="20"/>
                                        </p:tgtEl>
                                        <p:attrNameLst>
                                          <p:attrName>ppt_w</p:attrName>
                                        </p:attrNameLst>
                                      </p:cBhvr>
                                      <p:tavLst>
                                        <p:tav tm="0">
                                          <p:val>
                                            <p:fltVal val="0"/>
                                          </p:val>
                                        </p:tav>
                                        <p:tav tm="100000">
                                          <p:val>
                                            <p:strVal val="#ppt_w"/>
                                          </p:val>
                                        </p:tav>
                                      </p:tavLst>
                                    </p:anim>
                                    <p:anim calcmode="lin" valueType="num">
                                      <p:cBhvr>
                                        <p:cTn id="110" dur="500" fill="hold"/>
                                        <p:tgtEl>
                                          <p:spTgt spid="20"/>
                                        </p:tgtEl>
                                        <p:attrNameLst>
                                          <p:attrName>ppt_h</p:attrName>
                                        </p:attrNameLst>
                                      </p:cBhvr>
                                      <p:tavLst>
                                        <p:tav tm="0">
                                          <p:val>
                                            <p:fltVal val="0"/>
                                          </p:val>
                                        </p:tav>
                                        <p:tav tm="100000">
                                          <p:val>
                                            <p:strVal val="#ppt_h"/>
                                          </p:val>
                                        </p:tav>
                                      </p:tavLst>
                                    </p:anim>
                                    <p:animEffect transition="in" filter="fade">
                                      <p:cBhvr>
                                        <p:cTn id="111" dur="500"/>
                                        <p:tgtEl>
                                          <p:spTgt spid="20"/>
                                        </p:tgtEl>
                                      </p:cBhvr>
                                    </p:animEffect>
                                  </p:childTnLst>
                                </p:cTn>
                              </p:par>
                            </p:childTnLst>
                          </p:cTn>
                        </p:par>
                        <p:par>
                          <p:cTn id="112" fill="hold">
                            <p:stCondLst>
                              <p:cond delay="19750"/>
                            </p:stCondLst>
                            <p:childTnLst>
                              <p:par>
                                <p:cTn id="113" presetID="2" presetClass="entr" presetSubtype="2" fill="hold" grpId="0" nodeType="afterEffect">
                                  <p:stCondLst>
                                    <p:cond delay="500"/>
                                  </p:stCondLst>
                                  <p:childTnLst>
                                    <p:set>
                                      <p:cBhvr>
                                        <p:cTn id="114" dur="1" fill="hold">
                                          <p:stCondLst>
                                            <p:cond delay="0"/>
                                          </p:stCondLst>
                                        </p:cTn>
                                        <p:tgtEl>
                                          <p:spTgt spid="21"/>
                                        </p:tgtEl>
                                        <p:attrNameLst>
                                          <p:attrName>style.visibility</p:attrName>
                                        </p:attrNameLst>
                                      </p:cBhvr>
                                      <p:to>
                                        <p:strVal val="visible"/>
                                      </p:to>
                                    </p:set>
                                    <p:anim calcmode="lin" valueType="num">
                                      <p:cBhvr additive="base">
                                        <p:cTn id="115" dur="500" fill="hold"/>
                                        <p:tgtEl>
                                          <p:spTgt spid="21"/>
                                        </p:tgtEl>
                                        <p:attrNameLst>
                                          <p:attrName>ppt_x</p:attrName>
                                        </p:attrNameLst>
                                      </p:cBhvr>
                                      <p:tavLst>
                                        <p:tav tm="0">
                                          <p:val>
                                            <p:strVal val="1+#ppt_w/2"/>
                                          </p:val>
                                        </p:tav>
                                        <p:tav tm="100000">
                                          <p:val>
                                            <p:strVal val="#ppt_x"/>
                                          </p:val>
                                        </p:tav>
                                      </p:tavLst>
                                    </p:anim>
                                    <p:anim calcmode="lin" valueType="num">
                                      <p:cBhvr additive="base">
                                        <p:cTn id="116" dur="500" fill="hold"/>
                                        <p:tgtEl>
                                          <p:spTgt spid="21"/>
                                        </p:tgtEl>
                                        <p:attrNameLst>
                                          <p:attrName>ppt_y</p:attrName>
                                        </p:attrNameLst>
                                      </p:cBhvr>
                                      <p:tavLst>
                                        <p:tav tm="0">
                                          <p:val>
                                            <p:strVal val="#ppt_y"/>
                                          </p:val>
                                        </p:tav>
                                        <p:tav tm="100000">
                                          <p:val>
                                            <p:strVal val="#ppt_y"/>
                                          </p:val>
                                        </p:tav>
                                      </p:tavLst>
                                    </p:anim>
                                  </p:childTnLst>
                                </p:cTn>
                              </p:par>
                            </p:childTnLst>
                          </p:cTn>
                        </p:par>
                        <p:par>
                          <p:cTn id="117" fill="hold">
                            <p:stCondLst>
                              <p:cond delay="21250"/>
                            </p:stCondLst>
                            <p:childTnLst>
                              <p:par>
                                <p:cTn id="118" presetID="53" presetClass="entr" presetSubtype="16" fill="hold" nodeType="afterEffect">
                                  <p:stCondLst>
                                    <p:cond delay="0"/>
                                  </p:stCondLst>
                                  <p:childTnLst>
                                    <p:set>
                                      <p:cBhvr>
                                        <p:cTn id="119" dur="1" fill="hold">
                                          <p:stCondLst>
                                            <p:cond delay="0"/>
                                          </p:stCondLst>
                                        </p:cTn>
                                        <p:tgtEl>
                                          <p:spTgt spid="24"/>
                                        </p:tgtEl>
                                        <p:attrNameLst>
                                          <p:attrName>style.visibility</p:attrName>
                                        </p:attrNameLst>
                                      </p:cBhvr>
                                      <p:to>
                                        <p:strVal val="visible"/>
                                      </p:to>
                                    </p:set>
                                    <p:anim calcmode="lin" valueType="num">
                                      <p:cBhvr>
                                        <p:cTn id="120" dur="500" fill="hold"/>
                                        <p:tgtEl>
                                          <p:spTgt spid="24"/>
                                        </p:tgtEl>
                                        <p:attrNameLst>
                                          <p:attrName>ppt_w</p:attrName>
                                        </p:attrNameLst>
                                      </p:cBhvr>
                                      <p:tavLst>
                                        <p:tav tm="0">
                                          <p:val>
                                            <p:fltVal val="0"/>
                                          </p:val>
                                        </p:tav>
                                        <p:tav tm="100000">
                                          <p:val>
                                            <p:strVal val="#ppt_w"/>
                                          </p:val>
                                        </p:tav>
                                      </p:tavLst>
                                    </p:anim>
                                    <p:anim calcmode="lin" valueType="num">
                                      <p:cBhvr>
                                        <p:cTn id="121" dur="500" fill="hold"/>
                                        <p:tgtEl>
                                          <p:spTgt spid="24"/>
                                        </p:tgtEl>
                                        <p:attrNameLst>
                                          <p:attrName>ppt_h</p:attrName>
                                        </p:attrNameLst>
                                      </p:cBhvr>
                                      <p:tavLst>
                                        <p:tav tm="0">
                                          <p:val>
                                            <p:fltVal val="0"/>
                                          </p:val>
                                        </p:tav>
                                        <p:tav tm="100000">
                                          <p:val>
                                            <p:strVal val="#ppt_h"/>
                                          </p:val>
                                        </p:tav>
                                      </p:tavLst>
                                    </p:anim>
                                    <p:animEffect transition="in" filter="fade">
                                      <p:cBhvr>
                                        <p:cTn id="122" dur="500"/>
                                        <p:tgtEl>
                                          <p:spTgt spid="24"/>
                                        </p:tgtEl>
                                      </p:cBhvr>
                                    </p:animEffect>
                                  </p:childTnLst>
                                </p:cTn>
                              </p:par>
                            </p:childTnLst>
                          </p:cTn>
                        </p:par>
                        <p:par>
                          <p:cTn id="123" fill="hold">
                            <p:stCondLst>
                              <p:cond delay="21750"/>
                            </p:stCondLst>
                            <p:childTnLst>
                              <p:par>
                                <p:cTn id="124" presetID="2" presetClass="entr" presetSubtype="2" fill="hold" grpId="0" nodeType="afterEffect">
                                  <p:stCondLst>
                                    <p:cond delay="0"/>
                                  </p:stCondLst>
                                  <p:childTnLst>
                                    <p:set>
                                      <p:cBhvr>
                                        <p:cTn id="125" dur="1" fill="hold">
                                          <p:stCondLst>
                                            <p:cond delay="0"/>
                                          </p:stCondLst>
                                        </p:cTn>
                                        <p:tgtEl>
                                          <p:spTgt spid="23"/>
                                        </p:tgtEl>
                                        <p:attrNameLst>
                                          <p:attrName>style.visibility</p:attrName>
                                        </p:attrNameLst>
                                      </p:cBhvr>
                                      <p:to>
                                        <p:strVal val="visible"/>
                                      </p:to>
                                    </p:set>
                                    <p:anim calcmode="lin" valueType="num">
                                      <p:cBhvr additive="base">
                                        <p:cTn id="126" dur="500" fill="hold"/>
                                        <p:tgtEl>
                                          <p:spTgt spid="23"/>
                                        </p:tgtEl>
                                        <p:attrNameLst>
                                          <p:attrName>ppt_x</p:attrName>
                                        </p:attrNameLst>
                                      </p:cBhvr>
                                      <p:tavLst>
                                        <p:tav tm="0">
                                          <p:val>
                                            <p:strVal val="1+#ppt_w/2"/>
                                          </p:val>
                                        </p:tav>
                                        <p:tav tm="100000">
                                          <p:val>
                                            <p:strVal val="#ppt_x"/>
                                          </p:val>
                                        </p:tav>
                                      </p:tavLst>
                                    </p:anim>
                                    <p:anim calcmode="lin" valueType="num">
                                      <p:cBhvr additive="base">
                                        <p:cTn id="127" dur="500" fill="hold"/>
                                        <p:tgtEl>
                                          <p:spTgt spid="23"/>
                                        </p:tgtEl>
                                        <p:attrNameLst>
                                          <p:attrName>ppt_y</p:attrName>
                                        </p:attrNameLst>
                                      </p:cBhvr>
                                      <p:tavLst>
                                        <p:tav tm="0">
                                          <p:val>
                                            <p:strVal val="#ppt_y"/>
                                          </p:val>
                                        </p:tav>
                                        <p:tav tm="100000">
                                          <p:val>
                                            <p:strVal val="#ppt_y"/>
                                          </p:val>
                                        </p:tav>
                                      </p:tavLst>
                                    </p:anim>
                                  </p:childTnLst>
                                </p:cTn>
                              </p:par>
                            </p:childTnLst>
                          </p:cTn>
                        </p:par>
                        <p:par>
                          <p:cTn id="128" fill="hold">
                            <p:stCondLst>
                              <p:cond delay="22250"/>
                            </p:stCondLst>
                            <p:childTnLst>
                              <p:par>
                                <p:cTn id="129" presetID="53" presetClass="entr" presetSubtype="16" fill="hold" nodeType="afterEffect">
                                  <p:stCondLst>
                                    <p:cond delay="0"/>
                                  </p:stCondLst>
                                  <p:childTnLst>
                                    <p:set>
                                      <p:cBhvr>
                                        <p:cTn id="130" dur="1" fill="hold">
                                          <p:stCondLst>
                                            <p:cond delay="0"/>
                                          </p:stCondLst>
                                        </p:cTn>
                                        <p:tgtEl>
                                          <p:spTgt spid="22"/>
                                        </p:tgtEl>
                                        <p:attrNameLst>
                                          <p:attrName>style.visibility</p:attrName>
                                        </p:attrNameLst>
                                      </p:cBhvr>
                                      <p:to>
                                        <p:strVal val="visible"/>
                                      </p:to>
                                    </p:set>
                                    <p:anim calcmode="lin" valueType="num">
                                      <p:cBhvr>
                                        <p:cTn id="131" dur="500" fill="hold"/>
                                        <p:tgtEl>
                                          <p:spTgt spid="22"/>
                                        </p:tgtEl>
                                        <p:attrNameLst>
                                          <p:attrName>ppt_w</p:attrName>
                                        </p:attrNameLst>
                                      </p:cBhvr>
                                      <p:tavLst>
                                        <p:tav tm="0">
                                          <p:val>
                                            <p:fltVal val="0"/>
                                          </p:val>
                                        </p:tav>
                                        <p:tav tm="100000">
                                          <p:val>
                                            <p:strVal val="#ppt_w"/>
                                          </p:val>
                                        </p:tav>
                                      </p:tavLst>
                                    </p:anim>
                                    <p:anim calcmode="lin" valueType="num">
                                      <p:cBhvr>
                                        <p:cTn id="132" dur="500" fill="hold"/>
                                        <p:tgtEl>
                                          <p:spTgt spid="22"/>
                                        </p:tgtEl>
                                        <p:attrNameLst>
                                          <p:attrName>ppt_h</p:attrName>
                                        </p:attrNameLst>
                                      </p:cBhvr>
                                      <p:tavLst>
                                        <p:tav tm="0">
                                          <p:val>
                                            <p:fltVal val="0"/>
                                          </p:val>
                                        </p:tav>
                                        <p:tav tm="100000">
                                          <p:val>
                                            <p:strVal val="#ppt_h"/>
                                          </p:val>
                                        </p:tav>
                                      </p:tavLst>
                                    </p:anim>
                                    <p:animEffect transition="in" filter="fade">
                                      <p:cBhvr>
                                        <p:cTn id="133" dur="500"/>
                                        <p:tgtEl>
                                          <p:spTgt spid="22"/>
                                        </p:tgtEl>
                                      </p:cBhvr>
                                    </p:animEffect>
                                  </p:childTnLst>
                                </p:cTn>
                              </p:par>
                            </p:childTnLst>
                          </p:cTn>
                        </p:par>
                        <p:par>
                          <p:cTn id="134" fill="hold">
                            <p:stCondLst>
                              <p:cond delay="22750"/>
                            </p:stCondLst>
                            <p:childTnLst>
                              <p:par>
                                <p:cTn id="135" presetID="2" presetClass="entr" presetSubtype="2" fill="hold" grpId="0" nodeType="afterEffect">
                                  <p:stCondLst>
                                    <p:cond delay="0"/>
                                  </p:stCondLst>
                                  <p:childTnLst>
                                    <p:set>
                                      <p:cBhvr>
                                        <p:cTn id="136" dur="1" fill="hold">
                                          <p:stCondLst>
                                            <p:cond delay="0"/>
                                          </p:stCondLst>
                                        </p:cTn>
                                        <p:tgtEl>
                                          <p:spTgt spid="25"/>
                                        </p:tgtEl>
                                        <p:attrNameLst>
                                          <p:attrName>style.visibility</p:attrName>
                                        </p:attrNameLst>
                                      </p:cBhvr>
                                      <p:to>
                                        <p:strVal val="visible"/>
                                      </p:to>
                                    </p:set>
                                    <p:anim calcmode="lin" valueType="num">
                                      <p:cBhvr additive="base">
                                        <p:cTn id="137" dur="500" fill="hold"/>
                                        <p:tgtEl>
                                          <p:spTgt spid="25"/>
                                        </p:tgtEl>
                                        <p:attrNameLst>
                                          <p:attrName>ppt_x</p:attrName>
                                        </p:attrNameLst>
                                      </p:cBhvr>
                                      <p:tavLst>
                                        <p:tav tm="0">
                                          <p:val>
                                            <p:strVal val="1+#ppt_w/2"/>
                                          </p:val>
                                        </p:tav>
                                        <p:tav tm="100000">
                                          <p:val>
                                            <p:strVal val="#ppt_x"/>
                                          </p:val>
                                        </p:tav>
                                      </p:tavLst>
                                    </p:anim>
                                    <p:anim calcmode="lin" valueType="num">
                                      <p:cBhvr additive="base">
                                        <p:cTn id="13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P spid="6" grpId="1" animBg="1"/>
      <p:bldP spid="9" grpId="0" animBg="1"/>
      <p:bldP spid="9" grpId="1" animBg="1"/>
      <p:bldP spid="12" grpId="0" animBg="1"/>
      <p:bldP spid="12" grpId="1" animBg="1"/>
      <p:bldP spid="14" grpId="0" animBg="1"/>
      <p:bldP spid="14" grpId="1" animBg="1"/>
      <p:bldP spid="19" grpId="0" animBg="1"/>
      <p:bldP spid="21" grpId="0" animBg="1"/>
      <p:bldP spid="23"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32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1"/>
          <p:cNvSpPr txBox="1">
            <a:spLocks/>
          </p:cNvSpPr>
          <p:nvPr/>
        </p:nvSpPr>
        <p:spPr>
          <a:xfrm>
            <a:off x="299634" y="53148"/>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US" dirty="0" smtClean="0"/>
              <a:t>… And how does it benefit me ?</a:t>
            </a:r>
            <a:endParaRPr lang="en-US" dirty="0"/>
          </a:p>
        </p:txBody>
      </p:sp>
      <p:pic>
        <p:nvPicPr>
          <p:cNvPr id="6" name="Picture 5"/>
          <p:cNvPicPr>
            <a:picLocks noChangeAspect="1"/>
          </p:cNvPicPr>
          <p:nvPr/>
        </p:nvPicPr>
        <p:blipFill>
          <a:blip r:embed="rId2"/>
          <a:stretch>
            <a:fillRect/>
          </a:stretch>
        </p:blipFill>
        <p:spPr>
          <a:xfrm>
            <a:off x="541337" y="1472751"/>
            <a:ext cx="1084263" cy="1122308"/>
          </a:xfrm>
          <a:prstGeom prst="rect">
            <a:avLst/>
          </a:prstGeom>
        </p:spPr>
      </p:pic>
      <p:sp>
        <p:nvSpPr>
          <p:cNvPr id="7" name="Rectangle 6"/>
          <p:cNvSpPr/>
          <p:nvPr/>
        </p:nvSpPr>
        <p:spPr>
          <a:xfrm>
            <a:off x="1920996" y="1580469"/>
            <a:ext cx="5757062" cy="872445"/>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rgbClr val="F5CB55"/>
                </a:solidFill>
              </a:rPr>
              <a:t>Better Time Management Skills</a:t>
            </a:r>
            <a:endParaRPr lang="en-IN" sz="2800" dirty="0">
              <a:solidFill>
                <a:srgbClr val="F5CB55"/>
              </a:solidFill>
            </a:endParaRPr>
          </a:p>
        </p:txBody>
      </p:sp>
      <p:pic>
        <p:nvPicPr>
          <p:cNvPr id="8" name="Picture 7"/>
          <p:cNvPicPr>
            <a:picLocks noChangeAspect="1"/>
          </p:cNvPicPr>
          <p:nvPr/>
        </p:nvPicPr>
        <p:blipFill>
          <a:blip r:embed="rId3"/>
          <a:stretch>
            <a:fillRect/>
          </a:stretch>
        </p:blipFill>
        <p:spPr>
          <a:xfrm>
            <a:off x="777211" y="2601628"/>
            <a:ext cx="1143785" cy="1143785"/>
          </a:xfrm>
          <a:prstGeom prst="rect">
            <a:avLst/>
          </a:prstGeom>
        </p:spPr>
      </p:pic>
      <p:sp>
        <p:nvSpPr>
          <p:cNvPr id="9" name="Rectangle 8"/>
          <p:cNvSpPr/>
          <p:nvPr/>
        </p:nvSpPr>
        <p:spPr>
          <a:xfrm>
            <a:off x="2116938" y="2708987"/>
            <a:ext cx="7723747" cy="82644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rgbClr val="E9E4E0"/>
                </a:solidFill>
              </a:rPr>
              <a:t>Access to experts with cutting edge research</a:t>
            </a:r>
            <a:endParaRPr lang="en-IN" sz="2800" dirty="0">
              <a:solidFill>
                <a:srgbClr val="E9E4E0"/>
              </a:solidFill>
            </a:endParaRPr>
          </a:p>
        </p:txBody>
      </p:sp>
      <p:pic>
        <p:nvPicPr>
          <p:cNvPr id="10" name="Picture 9"/>
          <p:cNvPicPr>
            <a:picLocks noChangeAspect="1"/>
          </p:cNvPicPr>
          <p:nvPr/>
        </p:nvPicPr>
        <p:blipFill>
          <a:blip r:embed="rId4"/>
          <a:stretch>
            <a:fillRect/>
          </a:stretch>
        </p:blipFill>
        <p:spPr>
          <a:xfrm>
            <a:off x="1257977" y="3751982"/>
            <a:ext cx="1325566" cy="1304186"/>
          </a:xfrm>
          <a:prstGeom prst="rect">
            <a:avLst/>
          </a:prstGeom>
        </p:spPr>
      </p:pic>
      <p:sp>
        <p:nvSpPr>
          <p:cNvPr id="11" name="Rectangle 10"/>
          <p:cNvSpPr/>
          <p:nvPr/>
        </p:nvSpPr>
        <p:spPr>
          <a:xfrm>
            <a:off x="2583543" y="4008055"/>
            <a:ext cx="7723747" cy="82644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rgbClr val="ED5763"/>
                </a:solidFill>
              </a:rPr>
              <a:t>Industrial Linkage – Working with the industry</a:t>
            </a:r>
            <a:endParaRPr lang="en-IN" sz="2800" dirty="0">
              <a:solidFill>
                <a:srgbClr val="ED5763"/>
              </a:solidFill>
            </a:endParaRPr>
          </a:p>
        </p:txBody>
      </p:sp>
      <p:pic>
        <p:nvPicPr>
          <p:cNvPr id="12" name="Picture 11"/>
          <p:cNvPicPr>
            <a:picLocks noChangeAspect="1"/>
          </p:cNvPicPr>
          <p:nvPr/>
        </p:nvPicPr>
        <p:blipFill>
          <a:blip r:embed="rId5"/>
          <a:stretch>
            <a:fillRect/>
          </a:stretch>
        </p:blipFill>
        <p:spPr>
          <a:xfrm>
            <a:off x="1627357" y="5272837"/>
            <a:ext cx="2529000" cy="1147777"/>
          </a:xfrm>
          <a:prstGeom prst="rect">
            <a:avLst/>
          </a:prstGeom>
        </p:spPr>
      </p:pic>
      <p:sp>
        <p:nvSpPr>
          <p:cNvPr id="13" name="Rectangle 12"/>
          <p:cNvSpPr/>
          <p:nvPr/>
        </p:nvSpPr>
        <p:spPr>
          <a:xfrm>
            <a:off x="4156357" y="5433504"/>
            <a:ext cx="4974886" cy="82644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smtClean="0">
                <a:solidFill>
                  <a:srgbClr val="A9CCD0"/>
                </a:solidFill>
              </a:rPr>
              <a:t>Other like minded scholars !</a:t>
            </a:r>
            <a:endParaRPr lang="en-IN" sz="2800" dirty="0">
              <a:solidFill>
                <a:srgbClr val="A9CCD0"/>
              </a:solidFill>
            </a:endParaRPr>
          </a:p>
        </p:txBody>
      </p:sp>
    </p:spTree>
    <p:extLst>
      <p:ext uri="{BB962C8B-B14F-4D97-AF65-F5344CB8AC3E}">
        <p14:creationId xmlns:p14="http://schemas.microsoft.com/office/powerpoint/2010/main" val="2250873842"/>
      </p:ext>
    </p:extLst>
  </p:cSld>
  <p:clrMapOvr>
    <a:masterClrMapping/>
  </p:clrMapOvr>
  <mc:AlternateContent xmlns:mc="http://schemas.openxmlformats.org/markup-compatibility/2006" xmlns:p14="http://schemas.microsoft.com/office/powerpoint/2010/main">
    <mc:Choice Requires="p14">
      <p:transition spd="slow" p14:dur="4000" advTm="9000">
        <p14:vortex dir="r"/>
      </p:transition>
    </mc:Choice>
    <mc:Fallback xmlns="">
      <p:transition spd="slow" advTm="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53" presetClass="entr" presetSubtype="16"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750"/>
                            </p:stCondLst>
                            <p:childTnLst>
                              <p:par>
                                <p:cTn id="21" presetID="2" presetClass="entr" presetSubtype="2" fill="hold" grpId="0" nodeType="afterEffect">
                                  <p:stCondLst>
                                    <p:cond delay="5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750"/>
                            </p:stCondLst>
                            <p:childTnLst>
                              <p:par>
                                <p:cTn id="26" presetID="53" presetClass="entr" presetSubtype="16"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par>
                          <p:cTn id="31" fill="hold">
                            <p:stCondLst>
                              <p:cond delay="3250"/>
                            </p:stCondLst>
                            <p:childTnLst>
                              <p:par>
                                <p:cTn id="32" presetID="2" presetClass="entr" presetSubtype="2" fill="hold" grpId="0" nodeType="afterEffect">
                                  <p:stCondLst>
                                    <p:cond delay="50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1+#ppt_w/2"/>
                                          </p:val>
                                        </p:tav>
                                        <p:tav tm="100000">
                                          <p:val>
                                            <p:strVal val="#ppt_x"/>
                                          </p:val>
                                        </p:tav>
                                      </p:tavLst>
                                    </p:anim>
                                    <p:anim calcmode="lin" valueType="num">
                                      <p:cBhvr additive="base">
                                        <p:cTn id="35" dur="500" fill="hold"/>
                                        <p:tgtEl>
                                          <p:spTgt spid="9"/>
                                        </p:tgtEl>
                                        <p:attrNameLst>
                                          <p:attrName>ppt_y</p:attrName>
                                        </p:attrNameLst>
                                      </p:cBhvr>
                                      <p:tavLst>
                                        <p:tav tm="0">
                                          <p:val>
                                            <p:strVal val="#ppt_y"/>
                                          </p:val>
                                        </p:tav>
                                        <p:tav tm="100000">
                                          <p:val>
                                            <p:strVal val="#ppt_y"/>
                                          </p:val>
                                        </p:tav>
                                      </p:tavLst>
                                    </p:anim>
                                  </p:childTnLst>
                                </p:cTn>
                              </p:par>
                            </p:childTnLst>
                          </p:cTn>
                        </p:par>
                        <p:par>
                          <p:cTn id="36" fill="hold">
                            <p:stCondLst>
                              <p:cond delay="4250"/>
                            </p:stCondLst>
                            <p:childTnLst>
                              <p:par>
                                <p:cTn id="37" presetID="53" presetClass="entr" presetSubtype="16"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par>
                          <p:cTn id="42" fill="hold">
                            <p:stCondLst>
                              <p:cond delay="4750"/>
                            </p:stCondLst>
                            <p:childTnLst>
                              <p:par>
                                <p:cTn id="43" presetID="2" presetClass="entr" presetSubtype="2" fill="hold" grpId="0" nodeType="afterEffect">
                                  <p:stCondLst>
                                    <p:cond delay="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1+#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childTnLst>
                          </p:cTn>
                        </p:par>
                        <p:par>
                          <p:cTn id="47" fill="hold">
                            <p:stCondLst>
                              <p:cond delay="5750"/>
                            </p:stCondLst>
                            <p:childTnLst>
                              <p:par>
                                <p:cTn id="48" presetID="53" presetClass="entr" presetSubtype="16"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500" fill="hold"/>
                                        <p:tgtEl>
                                          <p:spTgt spid="12"/>
                                        </p:tgtEl>
                                        <p:attrNameLst>
                                          <p:attrName>ppt_w</p:attrName>
                                        </p:attrNameLst>
                                      </p:cBhvr>
                                      <p:tavLst>
                                        <p:tav tm="0">
                                          <p:val>
                                            <p:fltVal val="0"/>
                                          </p:val>
                                        </p:tav>
                                        <p:tav tm="100000">
                                          <p:val>
                                            <p:strVal val="#ppt_w"/>
                                          </p:val>
                                        </p:tav>
                                      </p:tavLst>
                                    </p:anim>
                                    <p:anim calcmode="lin" valueType="num">
                                      <p:cBhvr>
                                        <p:cTn id="51" dur="500" fill="hold"/>
                                        <p:tgtEl>
                                          <p:spTgt spid="12"/>
                                        </p:tgtEl>
                                        <p:attrNameLst>
                                          <p:attrName>ppt_h</p:attrName>
                                        </p:attrNameLst>
                                      </p:cBhvr>
                                      <p:tavLst>
                                        <p:tav tm="0">
                                          <p:val>
                                            <p:fltVal val="0"/>
                                          </p:val>
                                        </p:tav>
                                        <p:tav tm="100000">
                                          <p:val>
                                            <p:strVal val="#ppt_h"/>
                                          </p:val>
                                        </p:tav>
                                      </p:tavLst>
                                    </p:anim>
                                    <p:animEffect transition="in" filter="fade">
                                      <p:cBhvr>
                                        <p:cTn id="52" dur="500"/>
                                        <p:tgtEl>
                                          <p:spTgt spid="12"/>
                                        </p:tgtEl>
                                      </p:cBhvr>
                                    </p:animEffect>
                                  </p:childTnLst>
                                </p:cTn>
                              </p:par>
                            </p:childTnLst>
                          </p:cTn>
                        </p:par>
                        <p:par>
                          <p:cTn id="53" fill="hold">
                            <p:stCondLst>
                              <p:cond delay="6250"/>
                            </p:stCondLst>
                            <p:childTnLst>
                              <p:par>
                                <p:cTn id="54" presetID="2" presetClass="entr" presetSubtype="2" fill="hold" grpId="0" nodeType="afterEffect">
                                  <p:stCondLst>
                                    <p:cond delay="50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1+#ppt_w/2"/>
                                          </p:val>
                                        </p:tav>
                                        <p:tav tm="100000">
                                          <p:val>
                                            <p:strVal val="#ppt_x"/>
                                          </p:val>
                                        </p:tav>
                                      </p:tavLst>
                                    </p:anim>
                                    <p:anim calcmode="lin" valueType="num">
                                      <p:cBhvr additive="base">
                                        <p:cTn id="57"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animBg="1"/>
      <p:bldP spid="9" grpId="0" animBg="1"/>
      <p:bldP spid="11"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13328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Title 1"/>
          <p:cNvSpPr txBox="1">
            <a:spLocks/>
          </p:cNvSpPr>
          <p:nvPr/>
        </p:nvSpPr>
        <p:spPr>
          <a:xfrm>
            <a:off x="299634" y="53148"/>
            <a:ext cx="10749367" cy="1208868"/>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US" dirty="0" smtClean="0"/>
              <a:t>Coming up Next … </a:t>
            </a:r>
            <a:endParaRPr lang="en-US" dirty="0"/>
          </a:p>
        </p:txBody>
      </p:sp>
      <p:grpSp>
        <p:nvGrpSpPr>
          <p:cNvPr id="4" name="Group 3"/>
          <p:cNvGrpSpPr/>
          <p:nvPr/>
        </p:nvGrpSpPr>
        <p:grpSpPr>
          <a:xfrm>
            <a:off x="299634" y="1619780"/>
            <a:ext cx="1059080" cy="1059080"/>
            <a:chOff x="423728" y="2585551"/>
            <a:chExt cx="1059080" cy="1059080"/>
          </a:xfrm>
          <a:solidFill>
            <a:schemeClr val="accent2"/>
          </a:solidFill>
        </p:grpSpPr>
        <p:sp>
          <p:nvSpPr>
            <p:cNvPr id="5" name="Rectangle 4"/>
            <p:cNvSpPr/>
            <p:nvPr/>
          </p:nvSpPr>
          <p:spPr>
            <a:xfrm>
              <a:off x="423728" y="2585551"/>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p:cNvPicPr>
              <a:picLocks noChangeAspect="1"/>
            </p:cNvPicPr>
            <p:nvPr/>
          </p:nvPicPr>
          <p:blipFill>
            <a:blip r:embed="rId2">
              <a:duotone>
                <a:prstClr val="black"/>
                <a:schemeClr val="accent6">
                  <a:lumMod val="75000"/>
                  <a:tint val="45000"/>
                  <a:satMod val="400000"/>
                </a:schemeClr>
              </a:duotone>
              <a:extLst>
                <a:ext uri="{28A0092B-C50C-407E-A947-70E740481C1C}">
                  <a14:useLocalDpi xmlns:a14="http://schemas.microsoft.com/office/drawing/2010/main" val="0"/>
                </a:ext>
              </a:extLst>
            </a:blip>
            <a:stretch>
              <a:fillRect/>
            </a:stretch>
          </p:blipFill>
          <p:spPr>
            <a:xfrm>
              <a:off x="584941" y="2752780"/>
              <a:ext cx="724622" cy="724622"/>
            </a:xfrm>
            <a:prstGeom prst="rect">
              <a:avLst/>
            </a:prstGeom>
            <a:grpFill/>
          </p:spPr>
        </p:pic>
      </p:grpSp>
      <p:sp>
        <p:nvSpPr>
          <p:cNvPr id="7" name="Rectangle 6"/>
          <p:cNvSpPr/>
          <p:nvPr/>
        </p:nvSpPr>
        <p:spPr>
          <a:xfrm>
            <a:off x="1519927" y="1619780"/>
            <a:ext cx="3660463" cy="10590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Segoe UI Semilight" panose="020B0402040204020203" pitchFamily="34" charset="0"/>
                <a:cs typeface="Segoe UI Semilight" panose="020B0402040204020203" pitchFamily="34" charset="0"/>
              </a:rPr>
              <a:t>Support for Parents</a:t>
            </a:r>
            <a:r>
              <a:rPr lang="en-IN" sz="2000" dirty="0">
                <a:latin typeface="Segoe UI Semilight" panose="020B0402040204020203" pitchFamily="34" charset="0"/>
                <a:cs typeface="Segoe UI Semilight" panose="020B0402040204020203" pitchFamily="34" charset="0"/>
              </a:rPr>
              <a:t> </a:t>
            </a:r>
            <a:r>
              <a:rPr lang="en-IN" sz="2000" dirty="0" smtClean="0">
                <a:latin typeface="Segoe UI Semilight" panose="020B0402040204020203" pitchFamily="34" charset="0"/>
                <a:cs typeface="Segoe UI Semilight" panose="020B0402040204020203" pitchFamily="34" charset="0"/>
              </a:rPr>
              <a:t>!</a:t>
            </a:r>
          </a:p>
        </p:txBody>
      </p:sp>
      <p:grpSp>
        <p:nvGrpSpPr>
          <p:cNvPr id="8" name="Group 7"/>
          <p:cNvGrpSpPr/>
          <p:nvPr/>
        </p:nvGrpSpPr>
        <p:grpSpPr>
          <a:xfrm>
            <a:off x="5532034" y="1620440"/>
            <a:ext cx="1059080" cy="1059080"/>
            <a:chOff x="423728" y="2585551"/>
            <a:chExt cx="1059080" cy="1059080"/>
          </a:xfrm>
          <a:solidFill>
            <a:schemeClr val="accent2"/>
          </a:solidFill>
        </p:grpSpPr>
        <p:sp>
          <p:nvSpPr>
            <p:cNvPr id="9" name="Rectangle 8"/>
            <p:cNvSpPr/>
            <p:nvPr/>
          </p:nvSpPr>
          <p:spPr>
            <a:xfrm>
              <a:off x="423728" y="2585551"/>
              <a:ext cx="1059080" cy="1059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41" y="2752780"/>
              <a:ext cx="724622" cy="724622"/>
            </a:xfrm>
            <a:prstGeom prst="rect">
              <a:avLst/>
            </a:prstGeom>
            <a:grpFill/>
          </p:spPr>
        </p:pic>
      </p:grpSp>
      <p:sp>
        <p:nvSpPr>
          <p:cNvPr id="11" name="Rectangle 10"/>
          <p:cNvSpPr/>
          <p:nvPr/>
        </p:nvSpPr>
        <p:spPr>
          <a:xfrm>
            <a:off x="6752327" y="1620440"/>
            <a:ext cx="5207444" cy="10590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Segoe UI Semilight" panose="020B0402040204020203" pitchFamily="34" charset="0"/>
                <a:cs typeface="Segoe UI Semilight" panose="020B0402040204020203" pitchFamily="34" charset="0"/>
              </a:rPr>
              <a:t>Teachers will have smart suggestions based on past records</a:t>
            </a:r>
          </a:p>
        </p:txBody>
      </p:sp>
      <p:sp>
        <p:nvSpPr>
          <p:cNvPr id="12" name="Rectangle 11"/>
          <p:cNvSpPr/>
          <p:nvPr/>
        </p:nvSpPr>
        <p:spPr>
          <a:xfrm>
            <a:off x="3070595" y="3935469"/>
            <a:ext cx="5207444" cy="105908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latin typeface="Segoe UI Semilight" panose="020B0402040204020203" pitchFamily="34" charset="0"/>
                <a:cs typeface="Segoe UI Semilight" panose="020B0402040204020203" pitchFamily="34" charset="0"/>
              </a:rPr>
              <a:t>And Much More !!! </a:t>
            </a:r>
          </a:p>
        </p:txBody>
      </p:sp>
    </p:spTree>
    <p:extLst>
      <p:ext uri="{BB962C8B-B14F-4D97-AF65-F5344CB8AC3E}">
        <p14:creationId xmlns:p14="http://schemas.microsoft.com/office/powerpoint/2010/main" val="4065643055"/>
      </p:ext>
    </p:extLst>
  </p:cSld>
  <p:clrMapOvr>
    <a:masterClrMapping/>
  </p:clrMapOvr>
  <p:transition spd="med" advTm="7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750"/>
                            </p:stCondLst>
                            <p:childTnLst>
                              <p:par>
                                <p:cTn id="19" presetID="37"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900" decel="100000" fill="hold"/>
                                        <p:tgtEl>
                                          <p:spTgt spid="7"/>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25" fill="hold">
                            <p:stCondLst>
                              <p:cond delay="275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3250"/>
                            </p:stCondLst>
                            <p:childTnLst>
                              <p:par>
                                <p:cTn id="30" presetID="37"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900" decel="100000" fill="hold"/>
                                        <p:tgtEl>
                                          <p:spTgt spid="11"/>
                                        </p:tgtEl>
                                        <p:attrNameLst>
                                          <p:attrName>ppt_y</p:attrName>
                                        </p:attrNameLst>
                                      </p:cBhvr>
                                      <p:tavLst>
                                        <p:tav tm="0">
                                          <p:val>
                                            <p:strVal val="#ppt_y+1"/>
                                          </p:val>
                                        </p:tav>
                                        <p:tav tm="100000">
                                          <p:val>
                                            <p:strVal val="#ppt_y-.03"/>
                                          </p:val>
                                        </p:tav>
                                      </p:tavLst>
                                    </p:anim>
                                    <p:anim calcmode="lin" valueType="num">
                                      <p:cBhvr>
                                        <p:cTn id="35"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36" fill="hold">
                            <p:stCondLst>
                              <p:cond delay="4250"/>
                            </p:stCondLst>
                            <p:childTnLst>
                              <p:par>
                                <p:cTn id="37" presetID="1" presetClass="entr" presetSubtype="0" fill="hold" grpId="1" nodeType="afterEffect">
                                  <p:stCondLst>
                                    <p:cond delay="1000"/>
                                  </p:stCondLst>
                                  <p:childTnLst>
                                    <p:set>
                                      <p:cBhvr>
                                        <p:cTn id="38" dur="1" fill="hold">
                                          <p:stCondLst>
                                            <p:cond delay="0"/>
                                          </p:stCondLst>
                                        </p:cTn>
                                        <p:tgtEl>
                                          <p:spTgt spid="12"/>
                                        </p:tgtEl>
                                        <p:attrNameLst>
                                          <p:attrName>style.visibility</p:attrName>
                                        </p:attrNameLst>
                                      </p:cBhvr>
                                      <p:to>
                                        <p:strVal val="visible"/>
                                      </p:to>
                                    </p:set>
                                  </p:childTnLst>
                                </p:cTn>
                              </p:par>
                            </p:childTnLst>
                          </p:cTn>
                        </p:par>
                        <p:par>
                          <p:cTn id="39" fill="hold">
                            <p:stCondLst>
                              <p:cond delay="5250"/>
                            </p:stCondLst>
                            <p:childTnLst>
                              <p:par>
                                <p:cTn id="40" presetID="26" presetClass="emph" presetSubtype="0" fill="hold" grpId="0" nodeType="afterEffect">
                                  <p:stCondLst>
                                    <p:cond delay="0"/>
                                  </p:stCondLst>
                                  <p:childTnLst>
                                    <p:animEffect transition="out" filter="fade">
                                      <p:cBhvr>
                                        <p:cTn id="41" dur="500" tmFilter="0, 0; .2, .5; .8, .5; 1, 0"/>
                                        <p:tgtEl>
                                          <p:spTgt spid="12"/>
                                        </p:tgtEl>
                                      </p:cBhvr>
                                    </p:animEffect>
                                    <p:animScale>
                                      <p:cBhvr>
                                        <p:cTn id="42"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7" grpId="0" animBg="1"/>
      <p:bldP spid="11" grpId="0" animBg="1"/>
      <p:bldP spid="12" grpId="0" animBg="1"/>
      <p:bldP spid="12" grpId="1" animBg="1"/>
    </p:bld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964</TotalTime>
  <Words>543</Words>
  <Application>Microsoft Office PowerPoint</Application>
  <PresentationFormat>Widescreen</PresentationFormat>
  <Paragraphs>61</Paragraphs>
  <Slides>12</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Segoe UI</vt:lpstr>
      <vt:lpstr>Segoe UI Light</vt:lpstr>
      <vt:lpstr>Segoe UI Semilight</vt:lpstr>
      <vt:lpstr>WelcomeDoc</vt:lpstr>
      <vt:lpstr>Welcome to Markit</vt:lpstr>
      <vt:lpstr>Design</vt:lpstr>
      <vt:lpstr>Interactions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Markit  by Puranjay Jain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Attenufy</dc:title>
  <dc:creator>Puranjay Jain</dc:creator>
  <cp:keywords/>
  <cp:lastModifiedBy>Puranjay Jain</cp:lastModifiedBy>
  <cp:revision>375</cp:revision>
  <dcterms:created xsi:type="dcterms:W3CDTF">2014-11-09T05:08:33Z</dcterms:created>
  <dcterms:modified xsi:type="dcterms:W3CDTF">2014-11-10T14:19:33Z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y fmtid="{D5CDD505-2E9C-101B-9397-08002B2CF9AE}" pid="3" name="Tfs.IsStoryboard">
    <vt:bool>true</vt:bool>
  </property>
</Properties>
</file>